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png"/>
  <Default Extension="mkv" ContentType="video/unknown"/>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ink/ink11.xml" ContentType="application/inkml+xml"/>
  <Override PartName="/ppt/ink/ink12.xml" ContentType="application/inkml+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notesSlides/notesSlide16.xml" ContentType="application/vnd.openxmlformats-officedocument.presentationml.notesSlide+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ink/ink26.xml" ContentType="application/inkml+xml"/>
  <Override PartName="/ppt/ink/ink27.xml" ContentType="application/inkml+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Lst>
  <p:notesMasterIdLst>
    <p:notesMasterId r:id="rId23"/>
  </p:notesMasterIdLst>
  <p:sldIdLst>
    <p:sldId id="256" r:id="rId2"/>
    <p:sldId id="260" r:id="rId3"/>
    <p:sldId id="257" r:id="rId4"/>
    <p:sldId id="290" r:id="rId5"/>
    <p:sldId id="288" r:id="rId6"/>
    <p:sldId id="291" r:id="rId7"/>
    <p:sldId id="287" r:id="rId8"/>
    <p:sldId id="285" r:id="rId9"/>
    <p:sldId id="261" r:id="rId10"/>
    <p:sldId id="281" r:id="rId11"/>
    <p:sldId id="292" r:id="rId12"/>
    <p:sldId id="282" r:id="rId13"/>
    <p:sldId id="294" r:id="rId14"/>
    <p:sldId id="295" r:id="rId15"/>
    <p:sldId id="296" r:id="rId16"/>
    <p:sldId id="293" r:id="rId17"/>
    <p:sldId id="283" r:id="rId18"/>
    <p:sldId id="259" r:id="rId19"/>
    <p:sldId id="280" r:id="rId20"/>
    <p:sldId id="263" r:id="rId21"/>
    <p:sldId id="276" r:id="rId22"/>
  </p:sldIdLst>
  <p:sldSz cx="12192000" cy="6858000"/>
  <p:notesSz cx="6858000" cy="9144000"/>
  <p:embeddedFontLst>
    <p:embeddedFont>
      <p:font typeface="Abril Fatface" panose="02000503000000020003" pitchFamily="2" charset="0"/>
      <p:regular r:id="rId24"/>
    </p:embeddedFont>
    <p:embeddedFont>
      <p:font typeface="Aldrich" panose="02000000000000000000" pitchFamily="2" charset="0"/>
      <p:regular r:id="rId25"/>
    </p:embeddedFont>
    <p:embeddedFont>
      <p:font typeface="Barlow Condensed" panose="00000506000000000000" pitchFamily="2" charset="0"/>
      <p:regular r:id="rId26"/>
      <p:bold r:id="rId27"/>
      <p:italic r:id="rId28"/>
      <p:boldItalic r:id="rId29"/>
    </p:embeddedFont>
    <p:embeddedFont>
      <p:font typeface="Cascadia Code PL SemiBold" panose="020B0609020000020004" pitchFamily="49" charset="0"/>
      <p:bold r:id="rId30"/>
      <p:boldItalic r:id="rId31"/>
    </p:embeddedFont>
    <p:embeddedFont>
      <p:font typeface="Catamaran" panose="020B0604020202020204" charset="0"/>
      <p:regular r:id="rId32"/>
      <p:bold r:id="rId33"/>
    </p:embeddedFont>
    <p:embeddedFont>
      <p:font typeface="Roboto" panose="02000000000000000000" pitchFamily="2" charset="0"/>
      <p:regular r:id="rId34"/>
      <p:bold r:id="rId35"/>
      <p:italic r:id="rId36"/>
      <p:boldItalic r:id="rId37"/>
    </p:embeddedFont>
    <p:embeddedFont>
      <p:font typeface="Segoe Script" panose="030B0504020000000003" pitchFamily="66" charset="0"/>
      <p:regular r:id="rId38"/>
      <p:bold r:id="rId39"/>
    </p:embeddedFont>
    <p:embeddedFont>
      <p:font typeface="Segoe UI" panose="020B0502040204020203" pitchFamily="34" charset="0"/>
      <p:regular r:id="rId40"/>
      <p:bold r:id="rId41"/>
      <p:italic r:id="rId42"/>
      <p:boldItalic r:id="rId43"/>
    </p:embeddedFont>
    <p:embeddedFont>
      <p:font typeface="Segoe UI Semibold" panose="020B0702040204020203" pitchFamily="34" charset="0"/>
      <p:bold r:id="rId44"/>
      <p:boldItalic r:id="rId45"/>
    </p:embeddedFont>
    <p:embeddedFont>
      <p:font typeface="Ubuntu Condensed" panose="020B0506030602030204" pitchFamily="34" charset="0"/>
      <p:regular r:id="rId4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D2D30"/>
    <a:srgbClr val="EE64D4"/>
    <a:srgbClr val="181818"/>
    <a:srgbClr val="1E1E1F"/>
    <a:srgbClr val="50E6FF"/>
    <a:srgbClr val="C74325"/>
    <a:srgbClr val="CCCCCC"/>
    <a:srgbClr val="A30046"/>
    <a:srgbClr val="3E3E42"/>
    <a:srgbClr val="F0F5F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129" autoAdjust="0"/>
    <p:restoredTop sz="80141" autoAdjust="0"/>
  </p:normalViewPr>
  <p:slideViewPr>
    <p:cSldViewPr snapToGrid="0">
      <p:cViewPr varScale="1">
        <p:scale>
          <a:sx n="91" d="100"/>
          <a:sy n="91" d="100"/>
        </p:scale>
        <p:origin x="1572" y="66"/>
      </p:cViewPr>
      <p:guideLst>
        <p:guide orient="horz" pos="2160"/>
        <p:guide pos="3840"/>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9" Type="http://schemas.openxmlformats.org/officeDocument/2006/relationships/font" Target="fonts/font16.fntdata"/><Relationship Id="rId21" Type="http://schemas.openxmlformats.org/officeDocument/2006/relationships/slide" Target="slides/slide20.xml"/><Relationship Id="rId34" Type="http://schemas.openxmlformats.org/officeDocument/2006/relationships/font" Target="fonts/font11.fntdata"/><Relationship Id="rId42" Type="http://schemas.openxmlformats.org/officeDocument/2006/relationships/font" Target="fonts/font19.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6.fntdata"/><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font" Target="fonts/font14.fntdata"/><Relationship Id="rId40" Type="http://schemas.openxmlformats.org/officeDocument/2006/relationships/font" Target="fonts/font17.fntdata"/><Relationship Id="rId45" Type="http://schemas.openxmlformats.org/officeDocument/2006/relationships/font" Target="fonts/font22.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openxmlformats.org/officeDocument/2006/relationships/font" Target="fonts/font13.fntdata"/><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8.fntdata"/><Relationship Id="rId44" Type="http://schemas.openxmlformats.org/officeDocument/2006/relationships/font" Target="fonts/font2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font" Target="fonts/font12.fntdata"/><Relationship Id="rId43" Type="http://schemas.openxmlformats.org/officeDocument/2006/relationships/font" Target="fonts/font20.fntdata"/><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font" Target="fonts/font10.fntdata"/><Relationship Id="rId38" Type="http://schemas.openxmlformats.org/officeDocument/2006/relationships/font" Target="fonts/font15.fntdata"/><Relationship Id="rId46" Type="http://schemas.openxmlformats.org/officeDocument/2006/relationships/font" Target="fonts/font23.fntdata"/><Relationship Id="rId20" Type="http://schemas.openxmlformats.org/officeDocument/2006/relationships/slide" Target="slides/slide19.xml"/><Relationship Id="rId41" Type="http://schemas.openxmlformats.org/officeDocument/2006/relationships/font" Target="fonts/font18.fntdata"/><Relationship Id="rId1" Type="http://schemas.openxmlformats.org/officeDocument/2006/relationships/slideMaster" Target="slideMasters/slideMaster1.xml"/><Relationship Id="rId6" Type="http://schemas.openxmlformats.org/officeDocument/2006/relationships/slide" Target="slides/slide5.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4T20:48:41.588"/>
    </inkml:context>
    <inkml:brush xml:id="br0">
      <inkml:brushProperty name="width" value="0.1" units="cm"/>
      <inkml:brushProperty name="height" value="0.1" units="cm"/>
      <inkml:brushProperty name="color" value="#C74325"/>
    </inkml:brush>
  </inkml:definitions>
  <inkml:trace contextRef="#ctx0" brushRef="#br0">1475 1 24575,'-5'10'0,"-8"15"0,-22 19 0,-16 28 0,-16 24 0,-17 21 0,-16 35 0,-18 12 0,-20 15 0,-14 10 0,-2-1 0,-2-16 0,15-22 0,27-31 0,26-35 0,29-33-8191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4T21:16:16.911"/>
    </inkml:context>
    <inkml:brush xml:id="br0">
      <inkml:brushProperty name="width" value="0.1" units="cm"/>
      <inkml:brushProperty name="height" value="0.1" units="cm"/>
      <inkml:brushProperty name="color" value="#C74325"/>
    </inkml:brush>
  </inkml:definitions>
  <inkml:trace contextRef="#ctx0" brushRef="#br0">362 0 24575,'-5'1'0,"1"1"0,-1-1 0,1 1 0,0 0 0,-1 0 0,1 1 0,0-1 0,0 1 0,0 0 0,1 0 0,-1 0 0,1 0 0,0 1 0,-1 0 0,-2 4 0,-4 3 0,-39 46 0,-74 110 0,36-44 0,87-122 0,-4 3 0,0 1 0,1 0 0,0 0 0,0 0 0,0 0 0,-2 7 0,5-10 0,-1-1 0,1 1 0,0-1 0,0 1 0,0-1 0,0 1 0,0-1 0,0 1 0,0-1 0,0 1 0,1-1 0,-1 0 0,1 1 0,-1-1 0,1 1 0,-1-1 0,1 0 0,0 1 0,0-1 0,-1 0 0,1 0 0,0 0 0,0 0 0,0 0 0,0 0 0,1 0 0,-1 0 0,0 0 0,0 0 0,2 0 0,42 26 0,62 26 0,5 2 0,60 49-1365,-135-76-5461</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20:11:49.440"/>
    </inkml:context>
    <inkml:brush xml:id="br0">
      <inkml:brushProperty name="width" value="0.1" units="cm"/>
      <inkml:brushProperty name="height" value="0.1" units="cm"/>
      <inkml:brushProperty name="color" value="#33CCFF"/>
    </inkml:brush>
  </inkml:definitions>
  <inkml:trace contextRef="#ctx0" brushRef="#br0">6346 1766 24575,'-301'15'0,"63"-1"0,-1042 13-181,-1213-21-723,2196-13 904,1-12 0,-336-68 0,464 57 193,-289-68 699,443 94-892,1 0 0,0-1 0,0 0 0,1-1 0,-1-1 0,1 0 0,1-1 0,-13-9 0,19 12 0,-1-1 0,1 1 0,1-1 0,-1 0 0,1-1 0,0 1 0,0-1 0,1 1 0,0-1 0,0 0 0,1 0 0,0 0 0,0-1 0,0 1 0,1-1 0,0-9 0,-1 3 0,1-2 0,1 1 0,1 0 0,0 0 0,1 0 0,6-24 0,-4 30 0,-1 0 0,2 0 0,-1 0 0,1 0 0,1 1 0,-1-1 0,1 2 0,1-1 0,-1 1 0,1-1 0,1 2 0,9-8 0,18-11 0,1 1 0,71-34 0,97-30 0,103-22-294,91-6-884,145-15 244,1381-201-3105,29 133 958,-1220 152 2759,-111 21-965,-99 21 932,286 66 162,-16 57 575,-140-19 879,-410-67-481,315 46 5556,-553-78-6229,-1 0 0,0 1 1,0 0-1,0 0 1,0 0-1,0 0 0,0 0 1,0 1-1,-1 0 0,1 0 1,-1 0-1,1 0 1,-1 0-1,1 1 0,2 3 1,-3-2-16,-1 0 1,0 0 0,-1 1 0,1-1 0,-1 0 0,0 1-1,0-1 1,0 1 0,0-1 0,-1 1 0,0 0-1,0 8 1,2 42-93,18 92 0,1 26 0,-21-166 0,0 1 0,0-1 0,-1 0 0,0 1 0,0-1 0,-1 0 0,0 1 0,0-1 0,-1 0 0,0 0 0,0-1 0,0 1 0,-1-1 0,-7 10 0,-1-2 0,0-1 0,-1 0 0,-1-1 0,0-1 0,-18 11 0,-29 16 0,-2-2 0,-2-4 0,-1-3 0,-114 35 0,-691 164-1156,-25-78-1,415-90 1067,-734-1-1,1016-70 263,-209-40 1,253 35 1968,53 11-3498,61 5-5469</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21:14:13.514"/>
    </inkml:context>
    <inkml:brush xml:id="br0">
      <inkml:brushProperty name="width" value="0.1" units="cm"/>
      <inkml:brushProperty name="height" value="0.1" units="cm"/>
      <inkml:brushProperty name="color" value="#33CCFF"/>
    </inkml:brush>
  </inkml:definitions>
  <inkml:trace contextRef="#ctx0" brushRef="#br0">3193 5299 24575,'-96'4'0,"-127"22"0,21-1 0,-747 13 0,809-40 0,1-6 0,-239-46 0,318 41 0,0-3 0,0-2 0,2-3 0,1-3 0,0-2 0,2-2 0,1-3 0,-80-61 0,100 62 0,3-1 0,0-1 0,2-2 0,1-1 0,2-2 0,2 0 0,1-1 0,2-2 0,-29-73 0,17 19 0,4-2 0,5-1 0,-17-127 0,17 18-378,8-2 1,10 1-1,22-236 0,2 276 96,7 2-1,7 1 1,75-222-1,-19 138-282,166-326 0,-156 382 496,145-212 0,-187 324-59,3 3 1,3 2 0,3 3-1,146-123 1,-171 165 225,1 0-1,2 3 1,0 2-1,2 1 1,1 2-1,0 3 1,2 1-1,0 3 0,1 2 1,0 1-1,1 3 1,0 3-1,0 1 1,1 3-1,-1 1 1,89 12-1,-50 6 203,-1 4 0,-1 3 0,-1 4 0,-1 4-1,-2 4 1,126 74 0,-71-25-312,-4 6-1,222 197 1,-6 66 38,-286-279-26,-3 4-1,99 171 0,-136-202-5,-2 2 0,-3 0 0,-2 1 0,-1 0 0,-4 2 0,-1 0 0,5 74 0,-11-14 245,-4 0 0,-21 168 0,-5-99-166,-77 286 0,-112 164-85,159-504 12,-5-2 0,-6-3 0,-5-3 0,-5-3 0,-6-3 0,-4-4 0,-5-4 0,-4-5 0,-5-3 0,-4-5 0,-160 111 0,251-195-151,0 0-1,0-1 0,-1 0 0,0-1 1,0-1-1,0 0 0,-1-1 1,-21 5-1,2-7-6674</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2T20:52:31.487"/>
    </inkml:context>
    <inkml:brush xml:id="br0">
      <inkml:brushProperty name="width" value="0.1" units="cm"/>
      <inkml:brushProperty name="height" value="0.1" units="cm"/>
      <inkml:brushProperty name="color" value="#C74325"/>
    </inkml:brush>
  </inkml:definitions>
  <inkml:trace contextRef="#ctx0" brushRef="#br0">1 902 24575,'6'0'0,"32"0"0,64-12 0,97-28 0,167-32 0,145-26 0,59-4-4160,106-8 4160,-20 9-2368,-67 15 2368,-92 11 0,-107 17-1169,-101 14 1169,-94 7 0,-74 10 0,-58 5 2373,-39 5-5240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2T20:52:32.837"/>
    </inkml:context>
    <inkml:brush xml:id="br0">
      <inkml:brushProperty name="width" value="0.1" units="cm"/>
      <inkml:brushProperty name="height" value="0.1" units="cm"/>
      <inkml:brushProperty name="color" value="#C74325"/>
    </inkml:brush>
  </inkml:definitions>
  <inkml:trace contextRef="#ctx0" brushRef="#br0">1 1 24575,'55'3'0,"-1"3"0,0 2 0,103 29 0,-95-21 0,246 77 0,-11-4 0,-238-74 0,0 2 0,0 3 0,-2 3 0,56 29 0,-112-51 0,0 0 0,0 0 0,0 0 0,0 0 0,0 0 0,0 0 0,0 0 0,0 0 0,0 0 0,0 0 0,-1 0 0,1 1 0,0-1 0,-1 0 0,1 1 0,-1-1 0,0 0 0,1 1 0,-1-1 0,0 1 0,0-1 0,0 1 0,0-1 0,0 0 0,0 1 0,0-1 0,0 1 0,-1-1 0,1 0 0,-1 1 0,1-1 0,-1 0 0,1 1 0,-2 1 0,-32 51 0,31-50 0,-61 74 0,-120 113 0,115-123 0,-486 450-1365,476-447-5461</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2T20:53:56.729"/>
    </inkml:context>
    <inkml:brush xml:id="br0">
      <inkml:brushProperty name="width" value="0.1" units="cm"/>
      <inkml:brushProperty name="height" value="0.1" units="cm"/>
      <inkml:brushProperty name="color" value="#FFFFFF"/>
    </inkml:brush>
  </inkml:definitions>
  <inkml:trace contextRef="#ctx0" brushRef="#br0">1 69 24575,'0'2'0,"-1"73"0,16 122 0,-4-97 0,-10-73 0,2 1 0,1-1 0,1 0 0,1 0 0,1 0 0,21 49 0,-15-51 0,1-1 0,1 0 0,1-1 0,22 26 0,-30-41 0,0 0 0,0 0 0,1-1 0,0 0 0,0 0 0,1-1 0,0 0 0,0-1 0,0 0 0,1-1 0,0 0 0,-1 0 0,16 2 0,37 8 0,-42-8 0,1-2 0,-1 0 0,1-1 0,25 0 0,-41-3 0,0 0 0,-1 0 0,1-1 0,-1 0 0,1-1 0,-1 1 0,1-1 0,-1 0 0,0 0 0,0 0 0,0-1 0,0 0 0,0 0 0,0 0 0,-1-1 0,0 1 0,0-1 0,0 0 0,0-1 0,6-8 0,7-13 0,-2-1 0,-1-1 0,-1 0 0,-2-1 0,0 0 0,-2-1 0,-2 0 0,0 0 0,-2-1 0,-1 0 0,-2 0 0,-2-56 0,-4-332-1365,4 388-5461</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2T20:53:58.039"/>
    </inkml:context>
    <inkml:brush xml:id="br0">
      <inkml:brushProperty name="width" value="0.1" units="cm"/>
      <inkml:brushProperty name="height" value="0.1" units="cm"/>
      <inkml:brushProperty name="color" value="#FFFFFF"/>
    </inkml:brush>
  </inkml:definitions>
  <inkml:trace contextRef="#ctx0" brushRef="#br0">568 26 24575,'-10'0'0,"0"-1"0,0-1 0,0 0 0,-18-6 0,21 5 0,1 1 0,0 0 0,0 1 0,-1-1 0,1 1 0,-1 0 0,1 1 0,-1-1 0,1 1 0,-1 1 0,0-1 0,1 1 0,-1 0 0,-7 3 0,5 0 0,0 1 0,0 0 0,1 0 0,-1 0 0,1 1 0,0 1 0,1-1 0,-9 11 0,-53 68 0,31-36 0,8-13 0,2 2 0,2 1 0,-33 62 0,48-79 0,2 1 0,0 1 0,1-1 0,2 1 0,0 0 0,2 1 0,0-1 0,0 35 0,4-46 0,0 0 0,1 0 0,0 0 0,1 0 0,0-1 0,8 24 0,-8-31 0,1 1 0,0-1 0,0 0 0,0 0 0,1 0 0,0 0 0,0 0 0,0-1 0,0 0 0,1 0 0,-1 0 0,1-1 0,0 1 0,0-1 0,0 0 0,1 0 0,6 2 0,30 9 0,2-2 0,-1-1 0,1-2 0,1-3 0,-1-1 0,1-2 0,0-2 0,76-9 0,-65-5-1365,-34 5-5461</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2T20:54:05.875"/>
    </inkml:context>
    <inkml:brush xml:id="br0">
      <inkml:brushProperty name="width" value="0.1" units="cm"/>
      <inkml:brushProperty name="height" value="0.1" units="cm"/>
      <inkml:brushProperty name="color" value="#FFFFFF"/>
    </inkml:brush>
  </inkml:definitions>
  <inkml:trace contextRef="#ctx0" brushRef="#br0">216 1102 24575,'-2'-19'0,"0"0"0,-1 1 0,-1 0 0,-1 0 0,-9-22 0,-5-21 0,-119-499 0,130 527 0,1 0 0,1-1 0,1 1 0,3-1 0,2-68 0,1 99 0,-1-1 0,1 1 0,0 0 0,0-1 0,0 1 0,0 0 0,1 0 0,-1 0 0,1 0 0,0 0 0,0 0 0,0 0 0,0 1 0,1-1 0,-1 1 0,1-1 0,-1 1 0,1 0 0,0 0 0,0 0 0,0 1 0,0-1 0,0 1 0,0-1 0,0 1 0,1 0 0,4-1 0,10-2 0,0 2 0,0-1 0,0 2 0,19 1 0,-16 0 0,308 6 0,-321-5 0,0 0 0,0 0 0,0 0 0,-1 1 0,1 0 0,0 1 0,-1-1 0,0 2 0,0-1 0,1 1 0,-2 0 0,13 9 0,-14-8 0,-1 0 0,0 0 0,0 0 0,0 1 0,-1-1 0,0 1 0,0 0 0,0 0 0,-1 0 0,0 0 0,0 0 0,0 1 0,-1-1 0,0 0 0,0 13 0,1 5 0,-1-1 0,-1 1 0,-1 0 0,-2 0 0,0 0 0,-10 35 0,9-46 0,-1 0 0,0 0 0,-1-1 0,-1 1 0,0-2 0,0 1 0,-1-1 0,0 0 0,-1 0 0,-1-1 0,1-1 0,-21 16 0,-23 10 0,-2-3 0,-78 35 0,77-40 0,22-12-1365,3-3-5461</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3T12:37:06.040"/>
    </inkml:context>
    <inkml:brush xml:id="br0">
      <inkml:brushProperty name="width" value="0.1" units="cm"/>
      <inkml:brushProperty name="height" value="0.1" units="cm"/>
      <inkml:brushProperty name="color" value="#C74325"/>
    </inkml:brush>
  </inkml:definitions>
  <inkml:trace contextRef="#ctx0" brushRef="#br0">1 2335 24575,'0'-12'0,"1"0"0,0 0 0,1 0 0,1 0 0,0 1 0,0-1 0,10-20 0,4-2 0,27-38 0,-29 49 0,46-68 4,5 3 0,3 4 0,114-110 0,-55 77-316,210-149 1,-193 169 246,294-146 0,188-10 85,24 60-40,6 31-227,182-16-1070,13 68 1202,70 95-725,-681 31 903,429 82 1,-647-93-29,170 44 761,-169-42-451,0 2 0,0 1 0,-1 1 1,0 1-1,32 23 0,-48-29-279,1 1-1,-2 0 1,1 0-1,10 15 1,6 7-1532</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3T12:37:47.744"/>
    </inkml:context>
    <inkml:brush xml:id="br0">
      <inkml:brushProperty name="width" value="0.1" units="cm"/>
      <inkml:brushProperty name="height" value="0.1" units="cm"/>
      <inkml:brushProperty name="color" value="#C74325"/>
    </inkml:brush>
  </inkml:definitions>
  <inkml:trace contextRef="#ctx0" brushRef="#br0">531 1 24575,'3'4'0,"0"1"0,-1 0 0,1 0 0,-1 0 0,0 0 0,0 0 0,0 0 0,-1 1 0,1-1 0,-1 0 0,0 10 0,4 13 0,28 89 0,14 66 0,-46-176 0,11 58 0,36 115 0,-47-179 0,0 0 0,-1 1 0,1-1 0,-1 1 0,1-1 0,-1 1 0,1 0 0,-1-1 0,0 1 0,0-1 0,1 1 0,-1 0 0,-1-1 0,1 1 0,0-1 0,0 1 0,0 0 0,-1-1 0,1 1 0,-1-1 0,1 1 0,-1-1 0,0 1 0,0-1 0,0 0 0,1 1 0,-1-1 0,0 0 0,-1 0 0,1 1 0,0-1 0,0 0 0,0 0 0,-1 0 0,1 0 0,0-1 0,-1 1 0,1 0 0,-1-1 0,1 1 0,-1 0 0,1-1 0,-1 0 0,0 1 0,-1-1 0,-11 2 0,0-1 0,0 0 0,0-1 0,-21-3 0,8 1 0,-495-3-1365,491 5-5461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4T20:49:05.162"/>
    </inkml:context>
    <inkml:brush xml:id="br0">
      <inkml:brushProperty name="width" value="0.1" units="cm"/>
      <inkml:brushProperty name="height" value="0.1" units="cm"/>
      <inkml:brushProperty name="color" value="#C74325"/>
    </inkml:brush>
  </inkml:definitions>
  <inkml:trace contextRef="#ctx0" brushRef="#br0">1 1 24575,'0'537'0,"-1"-534"0,1 1 0,0 0 0,0-1 0,1 1 0,-1-1 0,1 1 0,0 0 0,0-1 0,0 0 0,0 1 0,0-1 0,1 1 0,0-1 0,-1 0 0,1 0 0,3 3 0,-2-3 0,1 0 0,0-1 0,0 1 0,0-1 0,1 0 0,-1 0 0,0 0 0,1-1 0,0 1 0,-1-1 0,1 0 0,7 0 0,88 9 0,0-5 0,128-8 0,-88-1 0,6 2-1365,-97 1-5461</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3T12:37:57.877"/>
    </inkml:context>
    <inkml:brush xml:id="br0">
      <inkml:brushProperty name="width" value="0.1" units="cm"/>
      <inkml:brushProperty name="height" value="0.1" units="cm"/>
      <inkml:brushProperty name="color" value="#C74325"/>
    </inkml:brush>
  </inkml:definitions>
  <inkml:trace contextRef="#ctx0" brushRef="#br0">5474 5491 24575,'-8'-9'0,"0"-1"0,0 0 0,1-1 0,1 0 0,-10-20 0,-3-7 0,-824-1290-939,583 973 252,-785-975-2025,735 978 1855,-574-505 0,371 478 1729,-30 55 3234,278 181-3569,-290-110 0,511 238-1219,-80-17-1,109 29-6143</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3T12:38:03.867"/>
    </inkml:context>
    <inkml:brush xml:id="br0">
      <inkml:brushProperty name="width" value="0.1" units="cm"/>
      <inkml:brushProperty name="height" value="0.1" units="cm"/>
      <inkml:brushProperty name="color" value="#C74325"/>
    </inkml:brush>
  </inkml:definitions>
  <inkml:trace contextRef="#ctx0" brushRef="#br0">333 779 24575,'-141'-246'0,"101"177"0,-42-100 0,33 63 0,44 97 0,3 4 0,-1 0 0,1 0 0,0 0 0,0 0 0,-2-10 0,4 13 0,0 1 0,0-1 0,0 1 0,0-1 0,0 1 0,0-1 0,1 1 0,-1 0 0,0-1 0,1 1 0,-1-1 0,1 1 0,0 0 0,-1-1 0,1 1 0,0 0 0,0 0 0,0-1 0,0 1 0,0 0 0,0 0 0,0 0 0,0 0 0,0 0 0,0 0 0,3-1 0,14-6 0,0 0 0,1 1 0,0 1 0,0 1 0,1 0 0,33-3 0,-12 2 0,62-13-455,1 4 0,181-2 0,-264 18-6371</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3T12:38:13.408"/>
    </inkml:context>
    <inkml:brush xml:id="br0">
      <inkml:brushProperty name="width" value="0.1" units="cm"/>
      <inkml:brushProperty name="height" value="0.1" units="cm"/>
      <inkml:brushProperty name="color" value="#C74325"/>
    </inkml:brush>
  </inkml:definitions>
  <inkml:trace contextRef="#ctx0" brushRef="#br0">0 768 24575,'12'0'0,"0"-2"0,0 0 0,0 0 0,0-1 0,-1-1 0,16-6 0,7-2 0,839-244 0,1124-49-3381,11 181 2851,1148 76-538,-26 208-1587,-1815 22 4283,-1239-167-3813</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3T12:38:23.594"/>
    </inkml:context>
    <inkml:brush xml:id="br0">
      <inkml:brushProperty name="width" value="0.1" units="cm"/>
      <inkml:brushProperty name="height" value="0.1" units="cm"/>
      <inkml:brushProperty name="color" value="#C74325"/>
    </inkml:brush>
  </inkml:definitions>
  <inkml:trace contextRef="#ctx0" brushRef="#br0">224 0 24575,'1'6'0,"0"0"0,1 0 0,0 0 0,0 0 0,0-1 0,0 1 0,1-1 0,0 0 0,0 1 0,6 6 0,-3-2 0,36 54 0,3-2 0,3-3 0,1-2 0,64 55 0,-70-74 0,-28-26 0,0 1 0,-1 0 0,0 2 0,-1 0 0,0 0 0,15 25 0,-27-39 0,-1-1 0,0 1 0,1 0 0,-1-1 0,1 1 0,-1 0 0,0 0 0,0 0 0,1-1 0,-1 1 0,0 0 0,0 0 0,0 0 0,0 0 0,0-1 0,0 1 0,0 0 0,0 0 0,0 0 0,0 0 0,0-1 0,0 1 0,-1 0 0,1 0 0,0 0 0,-1-1 0,1 1 0,0 0 0,-1 0 0,1-1 0,-1 1 0,1 0 0,0-1 0,-1 1 0,0-1 0,1 1 0,-1-1 0,1 1 0,-1-1 0,0 1 0,1-1 0,-1 0 0,0 1 0,1-1 0,-1 0 0,0 0 0,1 1 0,-1-1 0,-1 0 0,-6 2 0,0 0 0,-1-1 0,-13 1 0,9-1 0,-115 26 0,36-6 0,-8-1-455,1 6 0,-99 41 0,176-59-6371</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3T12:40:57.984"/>
    </inkml:context>
    <inkml:brush xml:id="br0">
      <inkml:brushProperty name="width" value="0.1" units="cm"/>
      <inkml:brushProperty name="height" value="0.1" units="cm"/>
      <inkml:brushProperty name="color" value="#C74325"/>
    </inkml:brush>
  </inkml:definitions>
  <inkml:trace contextRef="#ctx0" brushRef="#br0">307 7669 24575,'-29'-62'0,"4"-2"0,-28-106 0,-14-140 0,63 290 0,-46-264-518,12-2 0,-3-381-1,43 492 522,7 0-1,8 0 1,8 2-1,7 1 0,61-191 1,-51 241-3,67-137 0,137-179-480,104-55-1440,102-39 815,600-481-2014,-736 755 2927,557-347 1,-321 297-1300,-59 79 1099,-70 74 311,-284 113 121,1 6 1,2 7-1,1 5 1,1 7-1,1 6 0,195 10 1,-101 21 1257,-34 5-559</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3T12:41:52.857"/>
    </inkml:context>
    <inkml:brush xml:id="br0">
      <inkml:brushProperty name="width" value="0.1" units="cm"/>
      <inkml:brushProperty name="height" value="0.1" units="cm"/>
      <inkml:brushProperty name="color" value="#C74325"/>
    </inkml:brush>
  </inkml:definitions>
  <inkml:trace contextRef="#ctx0" brushRef="#br0">119 0 24575,'5'2'0,"1"-1"0,-1 1 0,1 0 0,-1 0 0,0 1 0,0-1 0,0 1 0,-1 0 0,1 1 0,0-1 0,-1 1 0,4 4 0,10 6 0,49 43 0,-2 3 0,-2 3 0,58 76 0,83 85 0,-203-224 0,-1 1 0,1-1 0,0 1 0,-1 0 0,1-1 0,0 1 0,-1 0 0,1-1 0,-1 1 0,1 0 0,-1 0 0,0 0 0,1-1 0,-1 1 0,0 0 0,1 0 0,-1 0 0,0 0 0,0 0 0,0-1 0,0 1 0,0 0 0,0 0 0,0 0 0,0 0 0,0 1 0,-1 0 0,0-1 0,0 0 0,0 1 0,0-1 0,0 0 0,0 0 0,0 0 0,-1 0 0,1 0 0,0 0 0,-1 0 0,1-1 0,0 1 0,-3 1 0,-10 2 0,0 1 0,-29 3 0,24-4 0,-566 163-1365,546-153-5461</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3T18:36:17.234"/>
    </inkml:context>
    <inkml:brush xml:id="br0">
      <inkml:brushProperty name="width" value="0.05" units="cm"/>
      <inkml:brushProperty name="height" value="0.05" units="cm"/>
      <inkml:brushProperty name="color" value="#FFFFFF"/>
    </inkml:brush>
  </inkml:definitions>
  <inkml:trace contextRef="#ctx0" brushRef="#br0">0 0 24575,'3'0'0,"4"0"0,7 0 0,6 0 0,7 0 0,3 0 0,4 0 0,1 0 0,-2 0 0,-4 0 0,-4 0 0,-3 0 0,-2 0 0,-5 0-8191</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3T18:36:23.019"/>
    </inkml:context>
    <inkml:brush xml:id="br0">
      <inkml:brushProperty name="width" value="0.05" units="cm"/>
      <inkml:brushProperty name="height" value="0.05" units="cm"/>
      <inkml:brushProperty name="color" value="#FFFFFF"/>
    </inkml:brush>
  </inkml:definitions>
  <inkml:trace contextRef="#ctx0" brushRef="#br0">0 1 24575,'0'3'0,"0"3"0,0 8 0,0 9 0,0 14 0,0 8 0,0 3 0,0-1 0,0-3 0,0-2 0,0-6 0,0-9-8191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4T21:16:07.625"/>
    </inkml:context>
    <inkml:brush xml:id="br0">
      <inkml:brushProperty name="width" value="0.1" units="cm"/>
      <inkml:brushProperty name="height" value="0.1" units="cm"/>
      <inkml:brushProperty name="color" value="#C74325"/>
    </inkml:brush>
  </inkml:definitions>
  <inkml:trace contextRef="#ctx0" brushRef="#br0">1 1 24575,'5'0'0,"23"0"0,34 0 0,38 0 0,39 5 0,44 13 0,34 13 0,33 18 0,17 12 0,0 16-655,-18 5 655,-31 1 0,-41-5 0,-35 2 0,-37-13 0,-24-8 0,-28-14-7536</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4T21:16:08.898"/>
    </inkml:context>
    <inkml:brush xml:id="br0">
      <inkml:brushProperty name="width" value="0.1" units="cm"/>
      <inkml:brushProperty name="height" value="0.1" units="cm"/>
      <inkml:brushProperty name="color" value="#C74325"/>
    </inkml:brush>
  </inkml:definitions>
  <inkml:trace contextRef="#ctx0" brushRef="#br0">145 0 24575,'3'1'0,"0"-1"0,0 1 0,-1 0 0,1 0 0,0 0 0,-1 0 0,1 0 0,-1 1 0,1-1 0,-1 1 0,0-1 0,0 1 0,1 0 0,2 4 0,29 35 0,-30-36 0,208 253 0,-62-92 0,-148-163 0,0-1 0,-1 0 0,1 1 0,0-1 0,0 1 0,-1-1 0,0 1 0,1 0 0,-1 0 0,0 0 0,-1 0 0,1 0 0,0-1 0,-1 1 0,0 1 0,1-1 0,-1 3 0,-1-4 0,0 0 0,0 1 0,0-1 0,0 0 0,0 0 0,0 0 0,-1 0 0,1 0 0,-1 0 0,1 0 0,-1-1 0,0 1 0,0 0 0,0-1 0,0 0 0,0 1 0,0-1 0,0 0 0,0 0 0,0 0 0,-5 1 0,-83 30 65,-94 21-1,-65 21-1558,207-57-5332</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4T21:16:04.511"/>
    </inkml:context>
    <inkml:brush xml:id="br0">
      <inkml:brushProperty name="width" value="0.1" units="cm"/>
      <inkml:brushProperty name="height" value="0.1" units="cm"/>
      <inkml:brushProperty name="color" value="#C74325"/>
    </inkml:brush>
  </inkml:definitions>
  <inkml:trace contextRef="#ctx0" brushRef="#br0">933 0 24575,'0'9'0,"1"0"0,0 0 0,1 0 0,4 13 0,3 18 0,76 511-671,23 928 1,-132-784 670,4-522 0,-87 339 0,55-342-43,-7-2 1,-7-3 0,-7-2-1,-7-4 1,-7-4 0,-171 230 0,206-318-339,-4-2 0,-70 62 1,41-56-5032</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4T21:16:05.823"/>
    </inkml:context>
    <inkml:brush xml:id="br0">
      <inkml:brushProperty name="width" value="0.1" units="cm"/>
      <inkml:brushProperty name="height" value="0.1" units="cm"/>
      <inkml:brushProperty name="color" value="#C74325"/>
    </inkml:brush>
  </inkml:definitions>
  <inkml:trace contextRef="#ctx0" brushRef="#br0">1 0 24575,'5'7'0,"-1"-1"0,0 1 0,-1-1 0,1 1 0,-1 0 0,0 0 0,-1 1 0,3 12 0,5 11 0,33 113 0,-29-91 0,29 73 0,-40-119 0,1 0 0,0-1 0,0 1 0,1-1 0,0 0 0,0 0 0,0 0 0,1-1 0,0 0 0,0 0 0,0 0 0,1-1 0,-1 0 0,1 0 0,0-1 0,0 0 0,0 0 0,1 0 0,-1-1 0,1 0 0,-1-1 0,10 2 0,15 0 0,1-2 0,-1-1 0,61-7 0,-91 7 0,188-23-2,178-13-1361,-319 34-5463</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4T21:17:20.193"/>
    </inkml:context>
    <inkml:brush xml:id="br0">
      <inkml:brushProperty name="width" value="0.1" units="cm"/>
      <inkml:brushProperty name="height" value="0.1" units="cm"/>
      <inkml:brushProperty name="color" value="#C74325"/>
    </inkml:brush>
  </inkml:definitions>
  <inkml:trace contextRef="#ctx0" brushRef="#br0">2377 0 24575,'-5'0'0,"-13"6"0,-19 16 0,-46 28 0,-57 36 0,-58 41 0,-54 36 0,-53 33-1415,-23 5 1415,12-16 0,50-29 0,64-41 0,62-34 0,54-31-6776</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4T21:17:23.813"/>
    </inkml:context>
    <inkml:brush xml:id="br0">
      <inkml:brushProperty name="width" value="0.1" units="cm"/>
      <inkml:brushProperty name="height" value="0.1" units="cm"/>
      <inkml:brushProperty name="color" value="#C74325"/>
    </inkml:brush>
  </inkml:definitions>
  <inkml:trace contextRef="#ctx0" brushRef="#br0">70 1 24575,'0'103'0,"-4"1"0,-5-1 0,-39 179 0,47-279 0,-1 3 0,1 0 0,-1 0 0,1 0 0,1 0 0,-1 0 0,1 12 0,0-16 0,1-1 0,-1 1 0,1 0 0,0 0 0,-1 0 0,1-1 0,0 1 0,0 0 0,0-1 0,0 1 0,0-1 0,1 1 0,-1-1 0,0 0 0,1 1 0,-1-1 0,1 0 0,-1 0 0,1 0 0,0 0 0,-1 0 0,1-1 0,0 1 0,0 0 0,-1-1 0,1 1 0,3-1 0,18 4 0,-1-2 0,1-1 0,0-1 0,0-1 0,0-1 0,42-8 0,-6 1 0,313-31-1365,-319 36-5461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4T21:16:15.609"/>
    </inkml:context>
    <inkml:brush xml:id="br0">
      <inkml:brushProperty name="width" value="0.1" units="cm"/>
      <inkml:brushProperty name="height" value="0.1" units="cm"/>
      <inkml:brushProperty name="color" value="#C74325"/>
    </inkml:brush>
  </inkml:definitions>
  <inkml:trace contextRef="#ctx0" brushRef="#br0">2623 511 24575,'4'-4'0,"-12"-6"0,-13-9 0,-55-41 0,-3 3 0,-1 4 0,-3 3 0,-159-69 0,163 90 0,-2 4 0,0 4 0,-142-19 0,74 25 0,-179 7 0,158 9 0,0 8 0,-179 32 0,-4 10-1365,299-48-5461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6"/>
        <p:cNvGrpSpPr/>
        <p:nvPr/>
      </p:nvGrpSpPr>
      <p:grpSpPr>
        <a:xfrm>
          <a:off x="0" y="0"/>
          <a:ext cx="0" cy="0"/>
          <a:chOff x="0" y="0"/>
          <a:chExt cx="0" cy="0"/>
        </a:xfrm>
      </p:grpSpPr>
      <p:sp>
        <p:nvSpPr>
          <p:cNvPr id="2827" name="Google Shape;2827;ga073618e60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8" name="Google Shape;2828;ga073618e60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Intro – story about containers, modernization, new skills and cognitive load</a:t>
            </a:r>
          </a:p>
          <a:p>
            <a:pPr marL="0" lvl="0" indent="0" algn="l" rtl="0">
              <a:spcBef>
                <a:spcPts val="0"/>
              </a:spcBef>
              <a:spcAft>
                <a:spcPts val="0"/>
              </a:spcAft>
              <a:buNone/>
            </a:pPr>
            <a:r>
              <a:rPr lang="en-US" dirty="0"/>
              <a:t>Raise of hands – Who’s a developer? Who would like to spend less time needing to learn and write templates for Kubernetes, ARM or other </a:t>
            </a:r>
            <a:r>
              <a:rPr lang="en-US" dirty="0" err="1"/>
              <a:t>IaC</a:t>
            </a:r>
            <a:r>
              <a:rPr lang="en-US" dirty="0"/>
              <a:t>, or at least simplify it?</a:t>
            </a:r>
          </a:p>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8"/>
        <p:cNvGrpSpPr/>
        <p:nvPr/>
      </p:nvGrpSpPr>
      <p:grpSpPr>
        <a:xfrm>
          <a:off x="0" y="0"/>
          <a:ext cx="0" cy="0"/>
          <a:chOff x="0" y="0"/>
          <a:chExt cx="0" cy="0"/>
        </a:xfrm>
      </p:grpSpPr>
      <p:sp>
        <p:nvSpPr>
          <p:cNvPr id="2859" name="Google Shape;2859;ga073618e60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0" name="Google Shape;2860;ga073618e60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Pretty humerus, you could say</a:t>
            </a:r>
            <a:endParaRPr dirty="0"/>
          </a:p>
        </p:txBody>
      </p:sp>
    </p:spTree>
    <p:extLst>
      <p:ext uri="{BB962C8B-B14F-4D97-AF65-F5344CB8AC3E}">
        <p14:creationId xmlns:p14="http://schemas.microsoft.com/office/powerpoint/2010/main" val="6931280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9"/>
        <p:cNvGrpSpPr/>
        <p:nvPr/>
      </p:nvGrpSpPr>
      <p:grpSpPr>
        <a:xfrm>
          <a:off x="0" y="0"/>
          <a:ext cx="0" cy="0"/>
          <a:chOff x="0" y="0"/>
          <a:chExt cx="0" cy="0"/>
        </a:xfrm>
      </p:grpSpPr>
      <p:sp>
        <p:nvSpPr>
          <p:cNvPr id="2840" name="Google Shape;2840;ga073618e60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1" name="Google Shape;2841;ga073618e60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551076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9"/>
        <p:cNvGrpSpPr/>
        <p:nvPr/>
      </p:nvGrpSpPr>
      <p:grpSpPr>
        <a:xfrm>
          <a:off x="0" y="0"/>
          <a:ext cx="0" cy="0"/>
          <a:chOff x="0" y="0"/>
          <a:chExt cx="0" cy="0"/>
        </a:xfrm>
      </p:grpSpPr>
      <p:sp>
        <p:nvSpPr>
          <p:cNvPr id="2840" name="Google Shape;2840;ga073618e60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1" name="Google Shape;2841;ga073618e60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308607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9"/>
        <p:cNvGrpSpPr/>
        <p:nvPr/>
      </p:nvGrpSpPr>
      <p:grpSpPr>
        <a:xfrm>
          <a:off x="0" y="0"/>
          <a:ext cx="0" cy="0"/>
          <a:chOff x="0" y="0"/>
          <a:chExt cx="0" cy="0"/>
        </a:xfrm>
      </p:grpSpPr>
      <p:sp>
        <p:nvSpPr>
          <p:cNvPr id="2840" name="Google Shape;2840;ga073618e60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1" name="Google Shape;2841;ga073618e60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533548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9"/>
        <p:cNvGrpSpPr/>
        <p:nvPr/>
      </p:nvGrpSpPr>
      <p:grpSpPr>
        <a:xfrm>
          <a:off x="0" y="0"/>
          <a:ext cx="0" cy="0"/>
          <a:chOff x="0" y="0"/>
          <a:chExt cx="0" cy="0"/>
        </a:xfrm>
      </p:grpSpPr>
      <p:sp>
        <p:nvSpPr>
          <p:cNvPr id="2840" name="Google Shape;2840;ga073618e60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1" name="Google Shape;2841;ga073618e60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745000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9"/>
        <p:cNvGrpSpPr/>
        <p:nvPr/>
      </p:nvGrpSpPr>
      <p:grpSpPr>
        <a:xfrm>
          <a:off x="0" y="0"/>
          <a:ext cx="0" cy="0"/>
          <a:chOff x="0" y="0"/>
          <a:chExt cx="0" cy="0"/>
        </a:xfrm>
      </p:grpSpPr>
      <p:sp>
        <p:nvSpPr>
          <p:cNvPr id="2840" name="Google Shape;2840;ga073618e60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1" name="Google Shape;2841;ga073618e60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6835049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9"/>
        <p:cNvGrpSpPr/>
        <p:nvPr/>
      </p:nvGrpSpPr>
      <p:grpSpPr>
        <a:xfrm>
          <a:off x="0" y="0"/>
          <a:ext cx="0" cy="0"/>
          <a:chOff x="0" y="0"/>
          <a:chExt cx="0" cy="0"/>
        </a:xfrm>
      </p:grpSpPr>
      <p:sp>
        <p:nvSpPr>
          <p:cNvPr id="2840" name="Google Shape;2840;ga073618e60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1" name="Google Shape;2841;ga073618e60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07950" lvl="0" indent="0" algn="l" rtl="0">
              <a:lnSpc>
                <a:spcPct val="200000"/>
              </a:lnSpc>
              <a:spcBef>
                <a:spcPts val="0"/>
              </a:spcBef>
              <a:spcAft>
                <a:spcPts val="0"/>
              </a:spcAft>
              <a:buClr>
                <a:schemeClr val="accent1"/>
              </a:buClr>
              <a:buSzPts val="1900"/>
              <a:buNone/>
            </a:pPr>
            <a:r>
              <a:rPr lang="en-US" sz="1100" dirty="0"/>
              <a:t>“Wow that’s cool, I can deploy Bicep to AWS. Does that mean I need to also allow my cluster to speak to ARM, and that Microsoft built a bunch of Azure Resource Providers for AWS? No, Radius has forked Bicep and implemented some new cool stuff which makes it possible to compile the Radius Bicep templates to something that deploys directly to AWS Cloud Control API</a:t>
            </a:r>
            <a:endParaRPr lang="en-US" dirty="0"/>
          </a:p>
        </p:txBody>
      </p:sp>
    </p:spTree>
    <p:extLst>
      <p:ext uri="{BB962C8B-B14F-4D97-AF65-F5344CB8AC3E}">
        <p14:creationId xmlns:p14="http://schemas.microsoft.com/office/powerpoint/2010/main" val="38707065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5"/>
        <p:cNvGrpSpPr/>
        <p:nvPr/>
      </p:nvGrpSpPr>
      <p:grpSpPr>
        <a:xfrm>
          <a:off x="0" y="0"/>
          <a:ext cx="0" cy="0"/>
          <a:chOff x="0" y="0"/>
          <a:chExt cx="0" cy="0"/>
        </a:xfrm>
      </p:grpSpPr>
      <p:sp>
        <p:nvSpPr>
          <p:cNvPr id="2846" name="Google Shape;2846;ga073618e60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7" name="Google Shape;2847;ga073618e60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lnSpc>
                <a:spcPct val="200000"/>
              </a:lnSpc>
              <a:buClr>
                <a:schemeClr val="accent1"/>
              </a:buClr>
              <a:buFont typeface="Catamaran"/>
              <a:buChar char="■"/>
            </a:pPr>
            <a:r>
              <a:rPr lang="en-US" dirty="0"/>
              <a:t>Show </a:t>
            </a:r>
            <a:r>
              <a:rPr lang="en-US" dirty="0" err="1"/>
              <a:t>codespace</a:t>
            </a:r>
            <a:r>
              <a:rPr lang="en-US" dirty="0"/>
              <a:t> from VS Code</a:t>
            </a:r>
          </a:p>
          <a:p>
            <a:pPr algn="l">
              <a:lnSpc>
                <a:spcPct val="200000"/>
              </a:lnSpc>
              <a:buClr>
                <a:schemeClr val="accent1"/>
              </a:buClr>
              <a:buFont typeface="Catamaran"/>
              <a:buChar char="■"/>
            </a:pPr>
            <a:r>
              <a:rPr lang="en-US" dirty="0"/>
              <a:t>The anatomy of a template and Recipe</a:t>
            </a:r>
          </a:p>
          <a:p>
            <a:pPr algn="l">
              <a:lnSpc>
                <a:spcPct val="200000"/>
              </a:lnSpc>
              <a:buClr>
                <a:schemeClr val="accent1"/>
              </a:buClr>
              <a:buFont typeface="Catamaran"/>
              <a:buChar char="■"/>
            </a:pPr>
            <a:r>
              <a:rPr lang="en-US" dirty="0"/>
              <a:t>Dashboard sneak peek</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8"/>
        <p:cNvGrpSpPr/>
        <p:nvPr/>
      </p:nvGrpSpPr>
      <p:grpSpPr>
        <a:xfrm>
          <a:off x="0" y="0"/>
          <a:ext cx="0" cy="0"/>
          <a:chOff x="0" y="0"/>
          <a:chExt cx="0" cy="0"/>
        </a:xfrm>
      </p:grpSpPr>
      <p:sp>
        <p:nvSpPr>
          <p:cNvPr id="2859" name="Google Shape;2859;ga073618e60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0" name="Google Shape;2860;ga073618e60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07950" lvl="0" indent="0" algn="l" rtl="0">
              <a:lnSpc>
                <a:spcPct val="200000"/>
              </a:lnSpc>
              <a:spcBef>
                <a:spcPts val="0"/>
              </a:spcBef>
              <a:spcAft>
                <a:spcPts val="0"/>
              </a:spcAft>
              <a:buClr>
                <a:schemeClr val="accent1"/>
              </a:buClr>
              <a:buSzPts val="1900"/>
              <a:buNone/>
            </a:pPr>
            <a:r>
              <a:rPr lang="en-US" sz="1600" dirty="0">
                <a:solidFill>
                  <a:srgbClr val="E8EAED"/>
                </a:solidFill>
                <a:latin typeface="Roboto" panose="02000000000000000000" pitchFamily="2" charset="0"/>
              </a:rPr>
              <a:t>If your developers want cake, but your organization has an allergy against public access and weak encryption, you can create a recipe to ensure private networking and customer-managed keys.</a:t>
            </a:r>
            <a:endParaRPr dirty="0"/>
          </a:p>
        </p:txBody>
      </p:sp>
    </p:spTree>
    <p:extLst>
      <p:ext uri="{BB962C8B-B14F-4D97-AF65-F5344CB8AC3E}">
        <p14:creationId xmlns:p14="http://schemas.microsoft.com/office/powerpoint/2010/main" val="12023134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2"/>
        <p:cNvGrpSpPr/>
        <p:nvPr/>
      </p:nvGrpSpPr>
      <p:grpSpPr>
        <a:xfrm>
          <a:off x="0" y="0"/>
          <a:ext cx="0" cy="0"/>
          <a:chOff x="0" y="0"/>
          <a:chExt cx="0" cy="0"/>
        </a:xfrm>
      </p:grpSpPr>
      <p:sp>
        <p:nvSpPr>
          <p:cNvPr id="2873" name="Google Shape;2873;ga073618e60_0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4" name="Google Shape;2874;ga073618e60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2"/>
        <p:cNvGrpSpPr/>
        <p:nvPr/>
      </p:nvGrpSpPr>
      <p:grpSpPr>
        <a:xfrm>
          <a:off x="0" y="0"/>
          <a:ext cx="0" cy="0"/>
          <a:chOff x="0" y="0"/>
          <a:chExt cx="0" cy="0"/>
        </a:xfrm>
      </p:grpSpPr>
      <p:sp>
        <p:nvSpPr>
          <p:cNvPr id="2853" name="Google Shape;2853;ga073618e60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4" name="Google Shape;2854;ga073618e60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SE"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8"/>
        <p:cNvGrpSpPr/>
        <p:nvPr/>
      </p:nvGrpSpPr>
      <p:grpSpPr>
        <a:xfrm>
          <a:off x="0" y="0"/>
          <a:ext cx="0" cy="0"/>
          <a:chOff x="0" y="0"/>
          <a:chExt cx="0" cy="0"/>
        </a:xfrm>
      </p:grpSpPr>
      <p:sp>
        <p:nvSpPr>
          <p:cNvPr id="3559" name="Google Shape;3559;ga073618e60_0_7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60" name="Google Shape;3560;ga073618e60_0_7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2"/>
        <p:cNvGrpSpPr/>
        <p:nvPr/>
      </p:nvGrpSpPr>
      <p:grpSpPr>
        <a:xfrm>
          <a:off x="0" y="0"/>
          <a:ext cx="0" cy="0"/>
          <a:chOff x="0" y="0"/>
          <a:chExt cx="0" cy="0"/>
        </a:xfrm>
      </p:grpSpPr>
      <p:sp>
        <p:nvSpPr>
          <p:cNvPr id="2833" name="Google Shape;2833;ga073618e60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4" name="Google Shape;2834;ga073618e60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2"/>
        <p:cNvGrpSpPr/>
        <p:nvPr/>
      </p:nvGrpSpPr>
      <p:grpSpPr>
        <a:xfrm>
          <a:off x="0" y="0"/>
          <a:ext cx="0" cy="0"/>
          <a:chOff x="0" y="0"/>
          <a:chExt cx="0" cy="0"/>
        </a:xfrm>
      </p:grpSpPr>
      <p:sp>
        <p:nvSpPr>
          <p:cNvPr id="2853" name="Google Shape;2853;ga073618e60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4" name="Google Shape;2854;ga073618e60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Raise of hands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Is this your application?</a:t>
            </a:r>
          </a:p>
          <a:p>
            <a:pPr marL="0" lvl="0" indent="0" algn="l" rtl="0">
              <a:spcBef>
                <a:spcPts val="0"/>
              </a:spcBef>
              <a:spcAft>
                <a:spcPts val="0"/>
              </a:spcAft>
              <a:buNone/>
            </a:pPr>
            <a:r>
              <a:rPr lang="en-US" dirty="0"/>
              <a:t>No. Kubernetes is not your application.</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Is this your application?</a:t>
            </a:r>
          </a:p>
          <a:p>
            <a:pPr marL="0" lvl="0" indent="0" algn="l" rtl="0">
              <a:spcBef>
                <a:spcPts val="0"/>
              </a:spcBef>
              <a:spcAft>
                <a:spcPts val="0"/>
              </a:spcAft>
              <a:buNone/>
            </a:pPr>
            <a:r>
              <a:rPr lang="en-US" dirty="0"/>
              <a:t>Maybe. It has components, identities and integrations outside wherever it resides.</a:t>
            </a:r>
            <a:endParaRPr dirty="0"/>
          </a:p>
        </p:txBody>
      </p:sp>
    </p:spTree>
    <p:extLst>
      <p:ext uri="{BB962C8B-B14F-4D97-AF65-F5344CB8AC3E}">
        <p14:creationId xmlns:p14="http://schemas.microsoft.com/office/powerpoint/2010/main" val="31510374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2"/>
        <p:cNvGrpSpPr/>
        <p:nvPr/>
      </p:nvGrpSpPr>
      <p:grpSpPr>
        <a:xfrm>
          <a:off x="0" y="0"/>
          <a:ext cx="0" cy="0"/>
          <a:chOff x="0" y="0"/>
          <a:chExt cx="0" cy="0"/>
        </a:xfrm>
      </p:grpSpPr>
      <p:sp>
        <p:nvSpPr>
          <p:cNvPr id="2853" name="Google Shape;2853;ga073618e60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4" name="Google Shape;2854;ga073618e60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575997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5"/>
        <p:cNvGrpSpPr/>
        <p:nvPr/>
      </p:nvGrpSpPr>
      <p:grpSpPr>
        <a:xfrm>
          <a:off x="0" y="0"/>
          <a:ext cx="0" cy="0"/>
          <a:chOff x="0" y="0"/>
          <a:chExt cx="0" cy="0"/>
        </a:xfrm>
      </p:grpSpPr>
      <p:sp>
        <p:nvSpPr>
          <p:cNvPr id="2846" name="Google Shape;2846;ga073618e60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7" name="Google Shape;2847;ga073618e60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744807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5"/>
        <p:cNvGrpSpPr/>
        <p:nvPr/>
      </p:nvGrpSpPr>
      <p:grpSpPr>
        <a:xfrm>
          <a:off x="0" y="0"/>
          <a:ext cx="0" cy="0"/>
          <a:chOff x="0" y="0"/>
          <a:chExt cx="0" cy="0"/>
        </a:xfrm>
      </p:grpSpPr>
      <p:sp>
        <p:nvSpPr>
          <p:cNvPr id="2846" name="Google Shape;2846;ga073618e60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7" name="Google Shape;2847;ga073618e60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222868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8"/>
        <p:cNvGrpSpPr/>
        <p:nvPr/>
      </p:nvGrpSpPr>
      <p:grpSpPr>
        <a:xfrm>
          <a:off x="0" y="0"/>
          <a:ext cx="0" cy="0"/>
          <a:chOff x="0" y="0"/>
          <a:chExt cx="0" cy="0"/>
        </a:xfrm>
      </p:grpSpPr>
      <p:sp>
        <p:nvSpPr>
          <p:cNvPr id="2859" name="Google Shape;2859;ga073618e60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0" name="Google Shape;2860;ga073618e60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8"/>
        <p:cNvGrpSpPr/>
        <p:nvPr/>
      </p:nvGrpSpPr>
      <p:grpSpPr>
        <a:xfrm>
          <a:off x="0" y="0"/>
          <a:ext cx="0" cy="0"/>
          <a:chOff x="0" y="0"/>
          <a:chExt cx="0" cy="0"/>
        </a:xfrm>
      </p:grpSpPr>
      <p:sp>
        <p:nvSpPr>
          <p:cNvPr id="2859" name="Google Shape;2859;ga073618e60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0" name="Google Shape;2860;ga073618e60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Pretty humerus, you could say</a:t>
            </a:r>
            <a:endParaRPr dirty="0"/>
          </a:p>
        </p:txBody>
      </p:sp>
    </p:spTree>
    <p:extLst>
      <p:ext uri="{BB962C8B-B14F-4D97-AF65-F5344CB8AC3E}">
        <p14:creationId xmlns:p14="http://schemas.microsoft.com/office/powerpoint/2010/main" val="33493357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001 Title">
  <p:cSld name="CUSTOM">
    <p:spTree>
      <p:nvGrpSpPr>
        <p:cNvPr id="1" name="Shape 10"/>
        <p:cNvGrpSpPr/>
        <p:nvPr/>
      </p:nvGrpSpPr>
      <p:grpSpPr>
        <a:xfrm>
          <a:off x="0" y="0"/>
          <a:ext cx="0" cy="0"/>
          <a:chOff x="0" y="0"/>
          <a:chExt cx="0" cy="0"/>
        </a:xfrm>
      </p:grpSpPr>
      <p:sp>
        <p:nvSpPr>
          <p:cNvPr id="242" name="Google Shape;242;p2"/>
          <p:cNvSpPr/>
          <p:nvPr/>
        </p:nvSpPr>
        <p:spPr>
          <a:xfrm flipH="1">
            <a:off x="7970527" y="5305068"/>
            <a:ext cx="1399800" cy="1346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89" name="Group 288">
            <a:extLst>
              <a:ext uri="{FF2B5EF4-FFF2-40B4-BE49-F238E27FC236}">
                <a16:creationId xmlns:a16="http://schemas.microsoft.com/office/drawing/2014/main" id="{41004561-A98D-43B8-BFBE-CC5EA0088FAD}"/>
              </a:ext>
            </a:extLst>
          </p:cNvPr>
          <p:cNvGrpSpPr/>
          <p:nvPr userDrawn="1"/>
        </p:nvGrpSpPr>
        <p:grpSpPr>
          <a:xfrm>
            <a:off x="7961224" y="5345502"/>
            <a:ext cx="1397080" cy="1162408"/>
            <a:chOff x="3210946" y="234733"/>
            <a:chExt cx="1560780" cy="1298611"/>
          </a:xfrm>
        </p:grpSpPr>
        <p:cxnSp>
          <p:nvCxnSpPr>
            <p:cNvPr id="290" name="Straight Connector 289">
              <a:extLst>
                <a:ext uri="{FF2B5EF4-FFF2-40B4-BE49-F238E27FC236}">
                  <a16:creationId xmlns:a16="http://schemas.microsoft.com/office/drawing/2014/main" id="{4D098F5B-58C1-4AE9-975D-0B6A2753867F}"/>
                </a:ext>
              </a:extLst>
            </p:cNvPr>
            <p:cNvCxnSpPr>
              <a:cxnSpLocks/>
            </p:cNvCxnSpPr>
            <p:nvPr/>
          </p:nvCxnSpPr>
          <p:spPr>
            <a:xfrm rot="5400000">
              <a:off x="3991336" y="752954"/>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1" name="Straight Connector 290">
              <a:extLst>
                <a:ext uri="{FF2B5EF4-FFF2-40B4-BE49-F238E27FC236}">
                  <a16:creationId xmlns:a16="http://schemas.microsoft.com/office/drawing/2014/main" id="{104F874D-ABEE-449A-88F1-F2BBD70E919F}"/>
                </a:ext>
              </a:extLst>
            </p:cNvPr>
            <p:cNvCxnSpPr>
              <a:cxnSpLocks/>
            </p:cNvCxnSpPr>
            <p:nvPr/>
          </p:nvCxnSpPr>
          <p:spPr>
            <a:xfrm rot="5400000">
              <a:off x="3991336" y="567439"/>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2" name="Straight Connector 291">
              <a:extLst>
                <a:ext uri="{FF2B5EF4-FFF2-40B4-BE49-F238E27FC236}">
                  <a16:creationId xmlns:a16="http://schemas.microsoft.com/office/drawing/2014/main" id="{09F360BE-6D83-4DF7-A369-88ED25725AA4}"/>
                </a:ext>
              </a:extLst>
            </p:cNvPr>
            <p:cNvCxnSpPr>
              <a:cxnSpLocks/>
            </p:cNvCxnSpPr>
            <p:nvPr/>
          </p:nvCxnSpPr>
          <p:spPr>
            <a:xfrm rot="5400000">
              <a:off x="3991336" y="381923"/>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3" name="Straight Connector 292">
              <a:extLst>
                <a:ext uri="{FF2B5EF4-FFF2-40B4-BE49-F238E27FC236}">
                  <a16:creationId xmlns:a16="http://schemas.microsoft.com/office/drawing/2014/main" id="{069890FF-BF5D-47E2-A43C-9A1ADE3FC388}"/>
                </a:ext>
              </a:extLst>
            </p:cNvPr>
            <p:cNvCxnSpPr>
              <a:cxnSpLocks/>
            </p:cNvCxnSpPr>
            <p:nvPr/>
          </p:nvCxnSpPr>
          <p:spPr>
            <a:xfrm rot="5400000">
              <a:off x="3991336" y="19640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4" name="Straight Connector 293">
              <a:extLst>
                <a:ext uri="{FF2B5EF4-FFF2-40B4-BE49-F238E27FC236}">
                  <a16:creationId xmlns:a16="http://schemas.microsoft.com/office/drawing/2014/main" id="{6EDA1555-0D04-451B-AC25-4CE7B5189E80}"/>
                </a:ext>
              </a:extLst>
            </p:cNvPr>
            <p:cNvCxnSpPr>
              <a:cxnSpLocks/>
            </p:cNvCxnSpPr>
            <p:nvPr/>
          </p:nvCxnSpPr>
          <p:spPr>
            <a:xfrm rot="5400000">
              <a:off x="3991336" y="1089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5" name="Straight Connector 294">
              <a:extLst>
                <a:ext uri="{FF2B5EF4-FFF2-40B4-BE49-F238E27FC236}">
                  <a16:creationId xmlns:a16="http://schemas.microsoft.com/office/drawing/2014/main" id="{4CF889AD-85D5-4C38-A646-5AFA05433DE3}"/>
                </a:ext>
              </a:extLst>
            </p:cNvPr>
            <p:cNvCxnSpPr>
              <a:cxnSpLocks/>
            </p:cNvCxnSpPr>
            <p:nvPr/>
          </p:nvCxnSpPr>
          <p:spPr>
            <a:xfrm rot="5400000">
              <a:off x="3991336" y="-174625"/>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6" name="Straight Connector 295">
              <a:extLst>
                <a:ext uri="{FF2B5EF4-FFF2-40B4-BE49-F238E27FC236}">
                  <a16:creationId xmlns:a16="http://schemas.microsoft.com/office/drawing/2014/main" id="{4EE3C5AA-881C-4873-8089-57C6A4B4B974}"/>
                </a:ext>
              </a:extLst>
            </p:cNvPr>
            <p:cNvCxnSpPr>
              <a:cxnSpLocks/>
            </p:cNvCxnSpPr>
            <p:nvPr/>
          </p:nvCxnSpPr>
          <p:spPr>
            <a:xfrm rot="5400000">
              <a:off x="3991336" y="-36014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7" name="Straight Connector 296">
              <a:extLst>
                <a:ext uri="{FF2B5EF4-FFF2-40B4-BE49-F238E27FC236}">
                  <a16:creationId xmlns:a16="http://schemas.microsoft.com/office/drawing/2014/main" id="{EBFD38A3-D844-4BCD-84E9-DDAAF62ECB21}"/>
                </a:ext>
              </a:extLst>
            </p:cNvPr>
            <p:cNvCxnSpPr>
              <a:cxnSpLocks/>
            </p:cNvCxnSpPr>
            <p:nvPr/>
          </p:nvCxnSpPr>
          <p:spPr>
            <a:xfrm rot="5400000">
              <a:off x="3991336" y="-54565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142" name="Google Shape;142;p2"/>
          <p:cNvSpPr/>
          <p:nvPr/>
        </p:nvSpPr>
        <p:spPr>
          <a:xfrm>
            <a:off x="2819209" y="194512"/>
            <a:ext cx="1399800" cy="1346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72" name="Group 271">
            <a:extLst>
              <a:ext uri="{FF2B5EF4-FFF2-40B4-BE49-F238E27FC236}">
                <a16:creationId xmlns:a16="http://schemas.microsoft.com/office/drawing/2014/main" id="{9F5D8860-E4D4-4E6E-B272-FA8E827CEC2E}"/>
              </a:ext>
            </a:extLst>
          </p:cNvPr>
          <p:cNvGrpSpPr/>
          <p:nvPr userDrawn="1"/>
        </p:nvGrpSpPr>
        <p:grpSpPr>
          <a:xfrm>
            <a:off x="2822756" y="198407"/>
            <a:ext cx="1397080" cy="1162409"/>
            <a:chOff x="3210946" y="234733"/>
            <a:chExt cx="1560780" cy="1298611"/>
          </a:xfrm>
        </p:grpSpPr>
        <p:cxnSp>
          <p:nvCxnSpPr>
            <p:cNvPr id="273" name="Straight Connector 272">
              <a:extLst>
                <a:ext uri="{FF2B5EF4-FFF2-40B4-BE49-F238E27FC236}">
                  <a16:creationId xmlns:a16="http://schemas.microsoft.com/office/drawing/2014/main" id="{38FC039D-4C40-4E42-A9D0-13E5A5A03978}"/>
                </a:ext>
              </a:extLst>
            </p:cNvPr>
            <p:cNvCxnSpPr>
              <a:cxnSpLocks/>
            </p:cNvCxnSpPr>
            <p:nvPr/>
          </p:nvCxnSpPr>
          <p:spPr>
            <a:xfrm rot="5400000">
              <a:off x="3991336" y="752954"/>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4" name="Straight Connector 273">
              <a:extLst>
                <a:ext uri="{FF2B5EF4-FFF2-40B4-BE49-F238E27FC236}">
                  <a16:creationId xmlns:a16="http://schemas.microsoft.com/office/drawing/2014/main" id="{3AC40006-CC30-41E8-97F1-D697BBFD95A0}"/>
                </a:ext>
              </a:extLst>
            </p:cNvPr>
            <p:cNvCxnSpPr>
              <a:cxnSpLocks/>
            </p:cNvCxnSpPr>
            <p:nvPr/>
          </p:nvCxnSpPr>
          <p:spPr>
            <a:xfrm rot="5400000">
              <a:off x="3991336" y="567439"/>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5" name="Straight Connector 274">
              <a:extLst>
                <a:ext uri="{FF2B5EF4-FFF2-40B4-BE49-F238E27FC236}">
                  <a16:creationId xmlns:a16="http://schemas.microsoft.com/office/drawing/2014/main" id="{D6105058-318E-48A5-AB36-5D843DDB50DA}"/>
                </a:ext>
              </a:extLst>
            </p:cNvPr>
            <p:cNvCxnSpPr>
              <a:cxnSpLocks/>
            </p:cNvCxnSpPr>
            <p:nvPr/>
          </p:nvCxnSpPr>
          <p:spPr>
            <a:xfrm rot="5400000">
              <a:off x="3991336" y="381923"/>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6" name="Straight Connector 275">
              <a:extLst>
                <a:ext uri="{FF2B5EF4-FFF2-40B4-BE49-F238E27FC236}">
                  <a16:creationId xmlns:a16="http://schemas.microsoft.com/office/drawing/2014/main" id="{7928DFDE-38F4-42C4-9B51-508392038F87}"/>
                </a:ext>
              </a:extLst>
            </p:cNvPr>
            <p:cNvCxnSpPr>
              <a:cxnSpLocks/>
            </p:cNvCxnSpPr>
            <p:nvPr/>
          </p:nvCxnSpPr>
          <p:spPr>
            <a:xfrm rot="5400000">
              <a:off x="3991336" y="19640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7" name="Straight Connector 276">
              <a:extLst>
                <a:ext uri="{FF2B5EF4-FFF2-40B4-BE49-F238E27FC236}">
                  <a16:creationId xmlns:a16="http://schemas.microsoft.com/office/drawing/2014/main" id="{D4C2C30F-3489-4B56-BD74-B156437BD932}"/>
                </a:ext>
              </a:extLst>
            </p:cNvPr>
            <p:cNvCxnSpPr>
              <a:cxnSpLocks/>
            </p:cNvCxnSpPr>
            <p:nvPr/>
          </p:nvCxnSpPr>
          <p:spPr>
            <a:xfrm rot="5400000">
              <a:off x="3991336" y="1089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8" name="Straight Connector 277">
              <a:extLst>
                <a:ext uri="{FF2B5EF4-FFF2-40B4-BE49-F238E27FC236}">
                  <a16:creationId xmlns:a16="http://schemas.microsoft.com/office/drawing/2014/main" id="{2A2FD579-8076-495E-9829-BA58342DEE8C}"/>
                </a:ext>
              </a:extLst>
            </p:cNvPr>
            <p:cNvCxnSpPr>
              <a:cxnSpLocks/>
            </p:cNvCxnSpPr>
            <p:nvPr/>
          </p:nvCxnSpPr>
          <p:spPr>
            <a:xfrm rot="5400000">
              <a:off x="3991336" y="-174625"/>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9" name="Straight Connector 278">
              <a:extLst>
                <a:ext uri="{FF2B5EF4-FFF2-40B4-BE49-F238E27FC236}">
                  <a16:creationId xmlns:a16="http://schemas.microsoft.com/office/drawing/2014/main" id="{2A1FA65A-2B9E-4F22-8354-425F8DFB2752}"/>
                </a:ext>
              </a:extLst>
            </p:cNvPr>
            <p:cNvCxnSpPr>
              <a:cxnSpLocks/>
            </p:cNvCxnSpPr>
            <p:nvPr/>
          </p:nvCxnSpPr>
          <p:spPr>
            <a:xfrm rot="5400000">
              <a:off x="3991336" y="-36014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80" name="Straight Connector 279">
              <a:extLst>
                <a:ext uri="{FF2B5EF4-FFF2-40B4-BE49-F238E27FC236}">
                  <a16:creationId xmlns:a16="http://schemas.microsoft.com/office/drawing/2014/main" id="{B0DD4E6A-3B3C-44E2-B828-C7AB4275163E}"/>
                </a:ext>
              </a:extLst>
            </p:cNvPr>
            <p:cNvCxnSpPr>
              <a:cxnSpLocks/>
            </p:cNvCxnSpPr>
            <p:nvPr/>
          </p:nvCxnSpPr>
          <p:spPr>
            <a:xfrm rot="5400000">
              <a:off x="3991336" y="-54565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11" name="Google Shape;11;p2"/>
          <p:cNvSpPr txBox="1">
            <a:spLocks noGrp="1"/>
          </p:cNvSpPr>
          <p:nvPr>
            <p:ph type="title"/>
          </p:nvPr>
        </p:nvSpPr>
        <p:spPr>
          <a:xfrm>
            <a:off x="2980950" y="2765175"/>
            <a:ext cx="7493100" cy="2272500"/>
          </a:xfrm>
          <a:prstGeom prst="rect">
            <a:avLst/>
          </a:prstGeom>
        </p:spPr>
        <p:txBody>
          <a:bodyPr spcFirstLastPara="1" wrap="square" lIns="121900" tIns="121900" rIns="121900" bIns="121900" anchor="ctr" anchorCtr="0">
            <a:noAutofit/>
          </a:bodyPr>
          <a:lstStyle>
            <a:lvl1pPr lvl="0" algn="r">
              <a:spcBef>
                <a:spcPts val="0"/>
              </a:spcBef>
              <a:spcAft>
                <a:spcPts val="0"/>
              </a:spcAft>
              <a:buSzPts val="7500"/>
              <a:buNone/>
              <a:defRPr sz="7500"/>
            </a:lvl1pPr>
            <a:lvl2pPr lvl="1" algn="r">
              <a:spcBef>
                <a:spcPts val="0"/>
              </a:spcBef>
              <a:spcAft>
                <a:spcPts val="0"/>
              </a:spcAft>
              <a:buClr>
                <a:schemeClr val="accent1"/>
              </a:buClr>
              <a:buSzPts val="7500"/>
              <a:buNone/>
              <a:defRPr sz="7500">
                <a:solidFill>
                  <a:schemeClr val="accent1"/>
                </a:solidFill>
              </a:defRPr>
            </a:lvl2pPr>
            <a:lvl3pPr lvl="2" algn="r">
              <a:spcBef>
                <a:spcPts val="0"/>
              </a:spcBef>
              <a:spcAft>
                <a:spcPts val="0"/>
              </a:spcAft>
              <a:buClr>
                <a:schemeClr val="accent1"/>
              </a:buClr>
              <a:buSzPts val="7500"/>
              <a:buNone/>
              <a:defRPr sz="7500">
                <a:solidFill>
                  <a:schemeClr val="accent1"/>
                </a:solidFill>
              </a:defRPr>
            </a:lvl3pPr>
            <a:lvl4pPr lvl="3" algn="r">
              <a:spcBef>
                <a:spcPts val="0"/>
              </a:spcBef>
              <a:spcAft>
                <a:spcPts val="0"/>
              </a:spcAft>
              <a:buClr>
                <a:schemeClr val="accent1"/>
              </a:buClr>
              <a:buSzPts val="7500"/>
              <a:buNone/>
              <a:defRPr sz="7500">
                <a:solidFill>
                  <a:schemeClr val="accent1"/>
                </a:solidFill>
              </a:defRPr>
            </a:lvl4pPr>
            <a:lvl5pPr lvl="4" algn="r">
              <a:spcBef>
                <a:spcPts val="0"/>
              </a:spcBef>
              <a:spcAft>
                <a:spcPts val="0"/>
              </a:spcAft>
              <a:buClr>
                <a:schemeClr val="accent1"/>
              </a:buClr>
              <a:buSzPts val="7500"/>
              <a:buNone/>
              <a:defRPr sz="7500">
                <a:solidFill>
                  <a:schemeClr val="accent1"/>
                </a:solidFill>
              </a:defRPr>
            </a:lvl5pPr>
            <a:lvl6pPr lvl="5" algn="r">
              <a:spcBef>
                <a:spcPts val="0"/>
              </a:spcBef>
              <a:spcAft>
                <a:spcPts val="0"/>
              </a:spcAft>
              <a:buClr>
                <a:schemeClr val="accent1"/>
              </a:buClr>
              <a:buSzPts val="7500"/>
              <a:buNone/>
              <a:defRPr sz="7500">
                <a:solidFill>
                  <a:schemeClr val="accent1"/>
                </a:solidFill>
              </a:defRPr>
            </a:lvl6pPr>
            <a:lvl7pPr lvl="6" algn="r">
              <a:spcBef>
                <a:spcPts val="0"/>
              </a:spcBef>
              <a:spcAft>
                <a:spcPts val="0"/>
              </a:spcAft>
              <a:buClr>
                <a:schemeClr val="accent1"/>
              </a:buClr>
              <a:buSzPts val="7500"/>
              <a:buNone/>
              <a:defRPr sz="7500">
                <a:solidFill>
                  <a:schemeClr val="accent1"/>
                </a:solidFill>
              </a:defRPr>
            </a:lvl7pPr>
            <a:lvl8pPr lvl="7" algn="r">
              <a:spcBef>
                <a:spcPts val="0"/>
              </a:spcBef>
              <a:spcAft>
                <a:spcPts val="0"/>
              </a:spcAft>
              <a:buClr>
                <a:schemeClr val="accent1"/>
              </a:buClr>
              <a:buSzPts val="7500"/>
              <a:buNone/>
              <a:defRPr sz="7500">
                <a:solidFill>
                  <a:schemeClr val="accent1"/>
                </a:solidFill>
              </a:defRPr>
            </a:lvl8pPr>
            <a:lvl9pPr lvl="8" algn="r">
              <a:spcBef>
                <a:spcPts val="0"/>
              </a:spcBef>
              <a:spcAft>
                <a:spcPts val="0"/>
              </a:spcAft>
              <a:buClr>
                <a:schemeClr val="accent1"/>
              </a:buClr>
              <a:buSzPts val="7500"/>
              <a:buNone/>
              <a:defRPr sz="7500">
                <a:solidFill>
                  <a:schemeClr val="accent1"/>
                </a:solidFill>
              </a:defRPr>
            </a:lvl9pPr>
          </a:lstStyle>
          <a:p>
            <a:endParaRPr dirty="0"/>
          </a:p>
        </p:txBody>
      </p:sp>
      <p:sp>
        <p:nvSpPr>
          <p:cNvPr id="12" name="Google Shape;12;p2"/>
          <p:cNvSpPr txBox="1">
            <a:spLocks noGrp="1"/>
          </p:cNvSpPr>
          <p:nvPr>
            <p:ph type="subTitle" idx="1"/>
          </p:nvPr>
        </p:nvSpPr>
        <p:spPr>
          <a:xfrm>
            <a:off x="404450" y="5877900"/>
            <a:ext cx="5138100" cy="574200"/>
          </a:xfrm>
          <a:prstGeom prst="rect">
            <a:avLst/>
          </a:prstGeom>
        </p:spPr>
        <p:txBody>
          <a:bodyPr spcFirstLastPara="1" wrap="square" lIns="121900" tIns="121900" rIns="121900" bIns="121900" anchor="ctr" anchorCtr="0">
            <a:noAutofit/>
          </a:bodyPr>
          <a:lstStyle>
            <a:lvl1pPr lvl="0">
              <a:lnSpc>
                <a:spcPct val="100000"/>
              </a:lnSpc>
              <a:spcBef>
                <a:spcPts val="0"/>
              </a:spcBef>
              <a:spcAft>
                <a:spcPts val="0"/>
              </a:spcAft>
              <a:buSzPts val="1900"/>
              <a:buNone/>
              <a:defRPr/>
            </a:lvl1pPr>
            <a:lvl2pPr lvl="1">
              <a:lnSpc>
                <a:spcPct val="100000"/>
              </a:lnSpc>
              <a:spcBef>
                <a:spcPts val="0"/>
              </a:spcBef>
              <a:spcAft>
                <a:spcPts val="0"/>
              </a:spcAft>
              <a:buSzPts val="1900"/>
              <a:buNone/>
              <a:defRPr/>
            </a:lvl2pPr>
            <a:lvl3pPr lvl="2">
              <a:lnSpc>
                <a:spcPct val="100000"/>
              </a:lnSpc>
              <a:spcBef>
                <a:spcPts val="0"/>
              </a:spcBef>
              <a:spcAft>
                <a:spcPts val="0"/>
              </a:spcAft>
              <a:buSzPts val="1900"/>
              <a:buNone/>
              <a:defRPr/>
            </a:lvl3pPr>
            <a:lvl4pPr lvl="3">
              <a:lnSpc>
                <a:spcPct val="100000"/>
              </a:lnSpc>
              <a:spcBef>
                <a:spcPts val="0"/>
              </a:spcBef>
              <a:spcAft>
                <a:spcPts val="0"/>
              </a:spcAft>
              <a:buSzPts val="1900"/>
              <a:buNone/>
              <a:defRPr/>
            </a:lvl4pPr>
            <a:lvl5pPr lvl="4">
              <a:lnSpc>
                <a:spcPct val="100000"/>
              </a:lnSpc>
              <a:spcBef>
                <a:spcPts val="0"/>
              </a:spcBef>
              <a:spcAft>
                <a:spcPts val="0"/>
              </a:spcAft>
              <a:buSzPts val="1900"/>
              <a:buNone/>
              <a:defRPr/>
            </a:lvl5pPr>
            <a:lvl6pPr lvl="5">
              <a:lnSpc>
                <a:spcPct val="100000"/>
              </a:lnSpc>
              <a:spcBef>
                <a:spcPts val="0"/>
              </a:spcBef>
              <a:spcAft>
                <a:spcPts val="0"/>
              </a:spcAft>
              <a:buSzPts val="1900"/>
              <a:buNone/>
              <a:defRPr/>
            </a:lvl6pPr>
            <a:lvl7pPr lvl="6">
              <a:lnSpc>
                <a:spcPct val="100000"/>
              </a:lnSpc>
              <a:spcBef>
                <a:spcPts val="0"/>
              </a:spcBef>
              <a:spcAft>
                <a:spcPts val="0"/>
              </a:spcAft>
              <a:buSzPts val="1900"/>
              <a:buNone/>
              <a:defRPr/>
            </a:lvl7pPr>
            <a:lvl8pPr lvl="7">
              <a:lnSpc>
                <a:spcPct val="100000"/>
              </a:lnSpc>
              <a:spcBef>
                <a:spcPts val="0"/>
              </a:spcBef>
              <a:spcAft>
                <a:spcPts val="0"/>
              </a:spcAft>
              <a:buSzPts val="1900"/>
              <a:buNone/>
              <a:defRPr/>
            </a:lvl8pPr>
            <a:lvl9pPr lvl="8">
              <a:lnSpc>
                <a:spcPct val="100000"/>
              </a:lnSpc>
              <a:spcBef>
                <a:spcPts val="0"/>
              </a:spcBef>
              <a:spcAft>
                <a:spcPts val="0"/>
              </a:spcAft>
              <a:buSzPts val="1900"/>
              <a:buNone/>
              <a:defRPr/>
            </a:lvl9pPr>
          </a:lstStyle>
          <a:p>
            <a:endParaRPr/>
          </a:p>
        </p:txBody>
      </p:sp>
      <p:grpSp>
        <p:nvGrpSpPr>
          <p:cNvPr id="13" name="Google Shape;13;p2"/>
          <p:cNvGrpSpPr/>
          <p:nvPr/>
        </p:nvGrpSpPr>
        <p:grpSpPr>
          <a:xfrm>
            <a:off x="4241572" y="1538291"/>
            <a:ext cx="1294532" cy="1294532"/>
            <a:chOff x="4761550" y="1708047"/>
            <a:chExt cx="1516200" cy="1516200"/>
          </a:xfrm>
        </p:grpSpPr>
        <p:sp>
          <p:nvSpPr>
            <p:cNvPr id="14" name="Google Shape;14;p2"/>
            <p:cNvSpPr/>
            <p:nvPr/>
          </p:nvSpPr>
          <p:spPr>
            <a:xfrm rot="2700000">
              <a:off x="4983592" y="1930089"/>
              <a:ext cx="1072115" cy="1072115"/>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 name="Google Shape;15;p2"/>
            <p:cNvSpPr/>
            <p:nvPr/>
          </p:nvSpPr>
          <p:spPr>
            <a:xfrm rot="2700000">
              <a:off x="5109598" y="2055962"/>
              <a:ext cx="820102" cy="820102"/>
            </a:xfrm>
            <a:prstGeom prst="rect">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6" name="Google Shape;16;p2"/>
          <p:cNvGrpSpPr/>
          <p:nvPr/>
        </p:nvGrpSpPr>
        <p:grpSpPr>
          <a:xfrm>
            <a:off x="3576178" y="887886"/>
            <a:ext cx="2629409" cy="2629409"/>
            <a:chOff x="6547473" y="2211197"/>
            <a:chExt cx="2916381" cy="2916381"/>
          </a:xfrm>
        </p:grpSpPr>
        <p:grpSp>
          <p:nvGrpSpPr>
            <p:cNvPr id="17" name="Google Shape;17;p2"/>
            <p:cNvGrpSpPr/>
            <p:nvPr/>
          </p:nvGrpSpPr>
          <p:grpSpPr>
            <a:xfrm rot="899960">
              <a:off x="7271820" y="2930231"/>
              <a:ext cx="1491855" cy="1453757"/>
              <a:chOff x="6081577" y="2538982"/>
              <a:chExt cx="1491900" cy="1453800"/>
            </a:xfrm>
          </p:grpSpPr>
          <p:cxnSp>
            <p:nvCxnSpPr>
              <p:cNvPr id="18" name="Google Shape;18;p2"/>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19" name="Google Shape;19;p2"/>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20" name="Google Shape;20;p2"/>
            <p:cNvGrpSpPr/>
            <p:nvPr/>
          </p:nvGrpSpPr>
          <p:grpSpPr>
            <a:xfrm>
              <a:off x="7271901" y="2930406"/>
              <a:ext cx="1491900" cy="1453800"/>
              <a:chOff x="6081577" y="2538982"/>
              <a:chExt cx="1491900" cy="1453800"/>
            </a:xfrm>
          </p:grpSpPr>
          <p:cxnSp>
            <p:nvCxnSpPr>
              <p:cNvPr id="21" name="Google Shape;21;p2"/>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22" name="Google Shape;22;p2"/>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23" name="Google Shape;23;p2"/>
            <p:cNvGrpSpPr/>
            <p:nvPr/>
          </p:nvGrpSpPr>
          <p:grpSpPr>
            <a:xfrm rot="1800044">
              <a:off x="7166144" y="2821397"/>
              <a:ext cx="1648764" cy="1669163"/>
              <a:chOff x="5978957" y="2443756"/>
              <a:chExt cx="1648800" cy="1669200"/>
            </a:xfrm>
          </p:grpSpPr>
          <p:cxnSp>
            <p:nvCxnSpPr>
              <p:cNvPr id="24" name="Google Shape;24;p2"/>
              <p:cNvCxnSpPr/>
              <p:nvPr/>
            </p:nvCxnSpPr>
            <p:spPr>
              <a:xfrm rot="8999899">
                <a:off x="6089394" y="2853709"/>
                <a:ext cx="1427927" cy="824442"/>
              </a:xfrm>
              <a:prstGeom prst="straightConnector1">
                <a:avLst/>
              </a:prstGeom>
              <a:noFill/>
              <a:ln w="9525" cap="flat" cmpd="sng">
                <a:solidFill>
                  <a:schemeClr val="accent3"/>
                </a:solidFill>
                <a:prstDash val="solid"/>
                <a:miter lim="800000"/>
                <a:headEnd type="none" w="sm" len="sm"/>
                <a:tailEnd type="none" w="sm" len="sm"/>
              </a:ln>
            </p:spPr>
          </p:cxnSp>
          <p:cxnSp>
            <p:nvCxnSpPr>
              <p:cNvPr id="25" name="Google Shape;25;p2"/>
              <p:cNvCxnSpPr/>
              <p:nvPr/>
            </p:nvCxnSpPr>
            <p:spPr>
              <a:xfrm rot="-1800175" flipH="1">
                <a:off x="6410202" y="2555593"/>
                <a:ext cx="834527" cy="1445527"/>
              </a:xfrm>
              <a:prstGeom prst="straightConnector1">
                <a:avLst/>
              </a:prstGeom>
              <a:noFill/>
              <a:ln w="9525" cap="flat" cmpd="sng">
                <a:solidFill>
                  <a:schemeClr val="accent3"/>
                </a:solidFill>
                <a:prstDash val="solid"/>
                <a:miter lim="800000"/>
                <a:headEnd type="none" w="sm" len="sm"/>
                <a:tailEnd type="none" w="sm" len="sm"/>
              </a:ln>
            </p:spPr>
          </p:cxnSp>
        </p:grpSp>
        <p:grpSp>
          <p:nvGrpSpPr>
            <p:cNvPr id="26" name="Google Shape;26;p2"/>
            <p:cNvGrpSpPr/>
            <p:nvPr/>
          </p:nvGrpSpPr>
          <p:grpSpPr>
            <a:xfrm rot="2700000">
              <a:off x="6974573" y="2638285"/>
              <a:ext cx="2062180" cy="2062205"/>
              <a:chOff x="5796364" y="2251931"/>
              <a:chExt cx="2062200" cy="2062225"/>
            </a:xfrm>
          </p:grpSpPr>
          <p:cxnSp>
            <p:nvCxnSpPr>
              <p:cNvPr id="27" name="Google Shape;27;p2"/>
              <p:cNvCxnSpPr/>
              <p:nvPr/>
            </p:nvCxnSpPr>
            <p:spPr>
              <a:xfrm rot="8100000">
                <a:off x="6103839" y="2548925"/>
                <a:ext cx="1434013" cy="1434013"/>
              </a:xfrm>
              <a:prstGeom prst="straightConnector1">
                <a:avLst/>
              </a:prstGeom>
              <a:noFill/>
              <a:ln w="9525" cap="flat" cmpd="sng">
                <a:solidFill>
                  <a:schemeClr val="accent3"/>
                </a:solidFill>
                <a:prstDash val="solid"/>
                <a:miter lim="800000"/>
                <a:headEnd type="none" w="sm" len="sm"/>
                <a:tailEnd type="none" w="sm" len="sm"/>
              </a:ln>
            </p:spPr>
          </p:cxnSp>
          <p:cxnSp>
            <p:nvCxnSpPr>
              <p:cNvPr id="28" name="Google Shape;28;p2"/>
              <p:cNvCxnSpPr/>
              <p:nvPr/>
            </p:nvCxnSpPr>
            <p:spPr>
              <a:xfrm rot="-2700000" flipH="1">
                <a:off x="6098366" y="2553958"/>
                <a:ext cx="1458196" cy="1458196"/>
              </a:xfrm>
              <a:prstGeom prst="straightConnector1">
                <a:avLst/>
              </a:prstGeom>
              <a:noFill/>
              <a:ln w="9525" cap="flat" cmpd="sng">
                <a:solidFill>
                  <a:schemeClr val="accent3"/>
                </a:solidFill>
                <a:prstDash val="solid"/>
                <a:miter lim="800000"/>
                <a:headEnd type="none" w="sm" len="sm"/>
                <a:tailEnd type="none" w="sm" len="sm"/>
              </a:ln>
            </p:spPr>
          </p:cxnSp>
        </p:grpSp>
        <p:grpSp>
          <p:nvGrpSpPr>
            <p:cNvPr id="29" name="Google Shape;29;p2"/>
            <p:cNvGrpSpPr/>
            <p:nvPr/>
          </p:nvGrpSpPr>
          <p:grpSpPr>
            <a:xfrm rot="3599956">
              <a:off x="7187348" y="2846628"/>
              <a:ext cx="1681463" cy="1619064"/>
              <a:chOff x="5990934" y="2447030"/>
              <a:chExt cx="1681500" cy="1619100"/>
            </a:xfrm>
          </p:grpSpPr>
          <p:cxnSp>
            <p:nvCxnSpPr>
              <p:cNvPr id="30" name="Google Shape;30;p2"/>
              <p:cNvCxnSpPr/>
              <p:nvPr/>
            </p:nvCxnSpPr>
            <p:spPr>
              <a:xfrm rot="7199757">
                <a:off x="6411332" y="2537791"/>
                <a:ext cx="840703" cy="1456281"/>
              </a:xfrm>
              <a:prstGeom prst="straightConnector1">
                <a:avLst/>
              </a:prstGeom>
              <a:noFill/>
              <a:ln w="9525" cap="flat" cmpd="sng">
                <a:solidFill>
                  <a:schemeClr val="accent3"/>
                </a:solidFill>
                <a:prstDash val="solid"/>
                <a:miter lim="800000"/>
                <a:headEnd type="none" w="sm" len="sm"/>
                <a:tailEnd type="none" w="sm" len="sm"/>
              </a:ln>
            </p:spPr>
          </p:cxnSp>
          <p:cxnSp>
            <p:nvCxnSpPr>
              <p:cNvPr id="31" name="Google Shape;31;p2"/>
              <p:cNvCxnSpPr/>
              <p:nvPr/>
            </p:nvCxnSpPr>
            <p:spPr>
              <a:xfrm rot="-3600073" flipH="1">
                <a:off x="6126340" y="2851820"/>
                <a:ext cx="1402251" cy="809520"/>
              </a:xfrm>
              <a:prstGeom prst="straightConnector1">
                <a:avLst/>
              </a:prstGeom>
              <a:noFill/>
              <a:ln w="9525" cap="flat" cmpd="sng">
                <a:solidFill>
                  <a:schemeClr val="accent3"/>
                </a:solidFill>
                <a:prstDash val="solid"/>
                <a:miter lim="800000"/>
                <a:headEnd type="none" w="sm" len="sm"/>
                <a:tailEnd type="none" w="sm" len="sm"/>
              </a:ln>
            </p:spPr>
          </p:cxnSp>
        </p:grpSp>
        <p:grpSp>
          <p:nvGrpSpPr>
            <p:cNvPr id="32" name="Google Shape;32;p2"/>
            <p:cNvGrpSpPr/>
            <p:nvPr/>
          </p:nvGrpSpPr>
          <p:grpSpPr>
            <a:xfrm rot="4500040">
              <a:off x="7271878" y="2930287"/>
              <a:ext cx="1491855" cy="1453757"/>
              <a:chOff x="6081577" y="2538982"/>
              <a:chExt cx="1491900" cy="1453800"/>
            </a:xfrm>
          </p:grpSpPr>
          <p:cxnSp>
            <p:nvCxnSpPr>
              <p:cNvPr id="33" name="Google Shape;33;p2"/>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34" name="Google Shape;34;p2"/>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sp>
        <p:nvSpPr>
          <p:cNvPr id="35" name="Google Shape;35;p2"/>
          <p:cNvSpPr/>
          <p:nvPr/>
        </p:nvSpPr>
        <p:spPr>
          <a:xfrm rot="5400000">
            <a:off x="5734474" y="363874"/>
            <a:ext cx="1012800" cy="10128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6" name="Google Shape;36;p2"/>
          <p:cNvSpPr/>
          <p:nvPr/>
        </p:nvSpPr>
        <p:spPr>
          <a:xfrm rot="5400000">
            <a:off x="5903199" y="532649"/>
            <a:ext cx="675300" cy="6753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7" name="Google Shape;37;p2"/>
          <p:cNvSpPr/>
          <p:nvPr/>
        </p:nvSpPr>
        <p:spPr>
          <a:xfrm rot="5400000" flipH="1">
            <a:off x="5734474" y="365171"/>
            <a:ext cx="1012800" cy="10128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8" name="Google Shape;38;p2"/>
          <p:cNvSpPr/>
          <p:nvPr/>
        </p:nvSpPr>
        <p:spPr>
          <a:xfrm>
            <a:off x="141653" y="4893343"/>
            <a:ext cx="1350000" cy="642300"/>
          </a:xfrm>
          <a:prstGeom prst="triangle">
            <a:avLst>
              <a:gd name="adj" fmla="val 500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9" name="Google Shape;39;p2"/>
          <p:cNvSpPr/>
          <p:nvPr/>
        </p:nvSpPr>
        <p:spPr>
          <a:xfrm rot="-5400000" flipH="1">
            <a:off x="145205" y="4187537"/>
            <a:ext cx="1350000" cy="13500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0" name="Google Shape;40;p2"/>
          <p:cNvSpPr/>
          <p:nvPr/>
        </p:nvSpPr>
        <p:spPr>
          <a:xfrm rot="-5400000" flipH="1">
            <a:off x="482755" y="4525088"/>
            <a:ext cx="675300" cy="6753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1" name="Google Shape;41;p2"/>
          <p:cNvSpPr/>
          <p:nvPr/>
        </p:nvSpPr>
        <p:spPr>
          <a:xfrm rot="-5400000" flipH="1">
            <a:off x="651530" y="4693863"/>
            <a:ext cx="337500" cy="3375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2" name="Google Shape;42;p2"/>
          <p:cNvSpPr/>
          <p:nvPr/>
        </p:nvSpPr>
        <p:spPr>
          <a:xfrm rot="-5400000" flipH="1">
            <a:off x="313980" y="4356313"/>
            <a:ext cx="1012800" cy="10128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43" name="Google Shape;43;p2"/>
          <p:cNvGrpSpPr/>
          <p:nvPr/>
        </p:nvGrpSpPr>
        <p:grpSpPr>
          <a:xfrm>
            <a:off x="1646424" y="2180813"/>
            <a:ext cx="1005581" cy="675118"/>
            <a:chOff x="10624861" y="3933984"/>
            <a:chExt cx="1115330" cy="748800"/>
          </a:xfrm>
        </p:grpSpPr>
        <p:cxnSp>
          <p:nvCxnSpPr>
            <p:cNvPr id="44" name="Google Shape;44;p2"/>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45" name="Google Shape;45;p2"/>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46" name="Google Shape;46;p2"/>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47" name="Google Shape;47;p2"/>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48" name="Google Shape;48;p2"/>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49" name="Google Shape;49;p2"/>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50" name="Google Shape;50;p2"/>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51" name="Google Shape;51;p2"/>
          <p:cNvSpPr/>
          <p:nvPr/>
        </p:nvSpPr>
        <p:spPr>
          <a:xfrm rot="-5400000" flipH="1">
            <a:off x="1504298" y="2844311"/>
            <a:ext cx="1319100" cy="1353900"/>
          </a:xfrm>
          <a:prstGeom prst="teardrop">
            <a:avLst>
              <a:gd name="adj" fmla="val 100000"/>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2" name="Google Shape;52;p2"/>
          <p:cNvSpPr/>
          <p:nvPr/>
        </p:nvSpPr>
        <p:spPr>
          <a:xfrm>
            <a:off x="130063" y="184180"/>
            <a:ext cx="675300" cy="675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3" name="Google Shape;53;p2"/>
          <p:cNvSpPr/>
          <p:nvPr/>
        </p:nvSpPr>
        <p:spPr>
          <a:xfrm>
            <a:off x="141220" y="184801"/>
            <a:ext cx="1327200" cy="1327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54" name="Google Shape;54;p2"/>
          <p:cNvGrpSpPr/>
          <p:nvPr/>
        </p:nvGrpSpPr>
        <p:grpSpPr>
          <a:xfrm>
            <a:off x="130280" y="850164"/>
            <a:ext cx="666771" cy="675118"/>
            <a:chOff x="8943245" y="2438859"/>
            <a:chExt cx="739541" cy="748800"/>
          </a:xfrm>
        </p:grpSpPr>
        <p:cxnSp>
          <p:nvCxnSpPr>
            <p:cNvPr id="55" name="Google Shape;55;p2"/>
            <p:cNvCxnSpPr/>
            <p:nvPr/>
          </p:nvCxnSpPr>
          <p:spPr>
            <a:xfrm>
              <a:off x="8943245"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56" name="Google Shape;56;p2"/>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57" name="Google Shape;57;p2"/>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58" name="Google Shape;58;p2"/>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59" name="Google Shape;59;p2"/>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60" name="Google Shape;60;p2"/>
          <p:cNvSpPr/>
          <p:nvPr/>
        </p:nvSpPr>
        <p:spPr>
          <a:xfrm>
            <a:off x="267671" y="352160"/>
            <a:ext cx="989400" cy="989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1" name="Google Shape;61;p2"/>
          <p:cNvSpPr/>
          <p:nvPr/>
        </p:nvSpPr>
        <p:spPr>
          <a:xfrm>
            <a:off x="444845" y="529335"/>
            <a:ext cx="634800" cy="6348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2" name="Google Shape;62;p2"/>
          <p:cNvSpPr/>
          <p:nvPr/>
        </p:nvSpPr>
        <p:spPr>
          <a:xfrm>
            <a:off x="606108" y="690598"/>
            <a:ext cx="312300" cy="3123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3" name="Google Shape;63;p2"/>
          <p:cNvSpPr/>
          <p:nvPr/>
        </p:nvSpPr>
        <p:spPr>
          <a:xfrm>
            <a:off x="1473692" y="184180"/>
            <a:ext cx="675300" cy="675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4" name="Google Shape;64;p2"/>
          <p:cNvSpPr/>
          <p:nvPr/>
        </p:nvSpPr>
        <p:spPr>
          <a:xfrm>
            <a:off x="1472246" y="859611"/>
            <a:ext cx="675300" cy="675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65" name="Google Shape;65;p2"/>
          <p:cNvGrpSpPr/>
          <p:nvPr/>
        </p:nvGrpSpPr>
        <p:grpSpPr>
          <a:xfrm>
            <a:off x="1649316" y="848718"/>
            <a:ext cx="333386" cy="675118"/>
            <a:chOff x="10628069" y="2437255"/>
            <a:chExt cx="369772" cy="748800"/>
          </a:xfrm>
        </p:grpSpPr>
        <p:cxnSp>
          <p:nvCxnSpPr>
            <p:cNvPr id="66" name="Google Shape;66;p2"/>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67" name="Google Shape;67;p2"/>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68" name="Google Shape;68;p2"/>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69" name="Google Shape;69;p2"/>
          <p:cNvSpPr/>
          <p:nvPr/>
        </p:nvSpPr>
        <p:spPr>
          <a:xfrm>
            <a:off x="1637331" y="350712"/>
            <a:ext cx="357600" cy="357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0" name="Google Shape;70;p2"/>
          <p:cNvSpPr/>
          <p:nvPr/>
        </p:nvSpPr>
        <p:spPr>
          <a:xfrm>
            <a:off x="1723387" y="436767"/>
            <a:ext cx="185100" cy="185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1" name="Google Shape;71;p2"/>
          <p:cNvSpPr/>
          <p:nvPr/>
        </p:nvSpPr>
        <p:spPr>
          <a:xfrm rot="5400000">
            <a:off x="2150804" y="861371"/>
            <a:ext cx="675300" cy="675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6" name="Google Shape;76;p2"/>
          <p:cNvSpPr/>
          <p:nvPr/>
        </p:nvSpPr>
        <p:spPr>
          <a:xfrm>
            <a:off x="2170302" y="206805"/>
            <a:ext cx="634800" cy="6348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7" name="Google Shape;77;p2"/>
          <p:cNvSpPr/>
          <p:nvPr/>
        </p:nvSpPr>
        <p:spPr>
          <a:xfrm>
            <a:off x="2304083" y="340588"/>
            <a:ext cx="357600" cy="3576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8" name="Google Shape;78;p2"/>
          <p:cNvSpPr/>
          <p:nvPr/>
        </p:nvSpPr>
        <p:spPr>
          <a:xfrm>
            <a:off x="2390139" y="426643"/>
            <a:ext cx="185100" cy="185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9" name="Google Shape;79;p2"/>
          <p:cNvSpPr/>
          <p:nvPr/>
        </p:nvSpPr>
        <p:spPr>
          <a:xfrm rot="-5400000">
            <a:off x="139773" y="1528128"/>
            <a:ext cx="1327200" cy="13272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0" name="Google Shape;80;p2"/>
          <p:cNvSpPr/>
          <p:nvPr/>
        </p:nvSpPr>
        <p:spPr>
          <a:xfrm rot="-5400000">
            <a:off x="302999" y="1691601"/>
            <a:ext cx="1000500" cy="1000500"/>
          </a:xfrm>
          <a:prstGeom prst="arc">
            <a:avLst>
              <a:gd name="adj1" fmla="val 16200000"/>
              <a:gd name="adj2" fmla="val 5467200"/>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1" name="Google Shape;81;p2"/>
          <p:cNvSpPr/>
          <p:nvPr/>
        </p:nvSpPr>
        <p:spPr>
          <a:xfrm rot="-5400000">
            <a:off x="455586" y="1844115"/>
            <a:ext cx="695400" cy="6954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2" name="Google Shape;82;p2"/>
          <p:cNvSpPr/>
          <p:nvPr/>
        </p:nvSpPr>
        <p:spPr>
          <a:xfrm rot="-5400000">
            <a:off x="636376" y="2018287"/>
            <a:ext cx="354900" cy="354900"/>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3" name="Google Shape;83;p2"/>
          <p:cNvSpPr/>
          <p:nvPr/>
        </p:nvSpPr>
        <p:spPr>
          <a:xfrm rot="-5400000" flipH="1">
            <a:off x="138327" y="1518310"/>
            <a:ext cx="1327200" cy="1327200"/>
          </a:xfrm>
          <a:prstGeom prst="arc">
            <a:avLst>
              <a:gd name="adj1" fmla="val 16200000"/>
              <a:gd name="adj2" fmla="val 3799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4" name="Google Shape;84;p2"/>
          <p:cNvSpPr/>
          <p:nvPr/>
        </p:nvSpPr>
        <p:spPr>
          <a:xfrm rot="5400000">
            <a:off x="145252" y="1518310"/>
            <a:ext cx="1327200" cy="1327200"/>
          </a:xfrm>
          <a:prstGeom prst="arc">
            <a:avLst>
              <a:gd name="adj1" fmla="val 16200000"/>
              <a:gd name="adj2" fmla="val 3799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5" name="Google Shape;85;p2"/>
          <p:cNvSpPr/>
          <p:nvPr/>
        </p:nvSpPr>
        <p:spPr>
          <a:xfrm rot="-5400000" flipH="1">
            <a:off x="462819" y="1825444"/>
            <a:ext cx="695400" cy="6954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6" name="Google Shape;86;p2"/>
          <p:cNvSpPr/>
          <p:nvPr/>
        </p:nvSpPr>
        <p:spPr>
          <a:xfrm rot="-5400000" flipH="1">
            <a:off x="634929" y="1990839"/>
            <a:ext cx="354900" cy="354900"/>
          </a:xfrm>
          <a:prstGeom prst="arc">
            <a:avLst>
              <a:gd name="adj1" fmla="val 16200000"/>
              <a:gd name="adj2" fmla="val 54672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87" name="Google Shape;87;p2"/>
          <p:cNvGrpSpPr/>
          <p:nvPr/>
        </p:nvGrpSpPr>
        <p:grpSpPr>
          <a:xfrm>
            <a:off x="1647870" y="1522721"/>
            <a:ext cx="1005582" cy="675118"/>
            <a:chOff x="10626465" y="3184818"/>
            <a:chExt cx="1115330" cy="748800"/>
          </a:xfrm>
        </p:grpSpPr>
        <p:cxnSp>
          <p:nvCxnSpPr>
            <p:cNvPr id="88" name="Google Shape;88;p2"/>
            <p:cNvCxnSpPr/>
            <p:nvPr/>
          </p:nvCxnSpPr>
          <p:spPr>
            <a:xfrm>
              <a:off x="10998241"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89" name="Google Shape;89;p2"/>
            <p:cNvCxnSpPr/>
            <p:nvPr/>
          </p:nvCxnSpPr>
          <p:spPr>
            <a:xfrm>
              <a:off x="10812353"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0" name="Google Shape;90;p2"/>
            <p:cNvCxnSpPr/>
            <p:nvPr/>
          </p:nvCxnSpPr>
          <p:spPr>
            <a:xfrm>
              <a:off x="1062646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1" name="Google Shape;91;p2"/>
            <p:cNvCxnSpPr/>
            <p:nvPr/>
          </p:nvCxnSpPr>
          <p:spPr>
            <a:xfrm>
              <a:off x="1155590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2" name="Google Shape;92;p2"/>
            <p:cNvCxnSpPr/>
            <p:nvPr/>
          </p:nvCxnSpPr>
          <p:spPr>
            <a:xfrm>
              <a:off x="11370017"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3" name="Google Shape;93;p2"/>
            <p:cNvCxnSpPr/>
            <p:nvPr/>
          </p:nvCxnSpPr>
          <p:spPr>
            <a:xfrm>
              <a:off x="11184129"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4" name="Google Shape;94;p2"/>
            <p:cNvCxnSpPr/>
            <p:nvPr/>
          </p:nvCxnSpPr>
          <p:spPr>
            <a:xfrm>
              <a:off x="11741795" y="3184818"/>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95" name="Google Shape;95;p2"/>
          <p:cNvSpPr/>
          <p:nvPr/>
        </p:nvSpPr>
        <p:spPr>
          <a:xfrm>
            <a:off x="1465220" y="1541035"/>
            <a:ext cx="685800" cy="6594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6" name="Google Shape;96;p2"/>
          <p:cNvSpPr/>
          <p:nvPr/>
        </p:nvSpPr>
        <p:spPr>
          <a:xfrm rot="-5400000">
            <a:off x="2157823" y="1527956"/>
            <a:ext cx="685800" cy="6594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97" name="Google Shape;97;p2"/>
          <p:cNvGrpSpPr/>
          <p:nvPr/>
        </p:nvGrpSpPr>
        <p:grpSpPr>
          <a:xfrm rot="10800000">
            <a:off x="1463590" y="2199016"/>
            <a:ext cx="1365252" cy="685667"/>
            <a:chOff x="10576560" y="3328633"/>
            <a:chExt cx="1514255" cy="760500"/>
          </a:xfrm>
        </p:grpSpPr>
        <p:sp>
          <p:nvSpPr>
            <p:cNvPr id="98" name="Google Shape;98;p2"/>
            <p:cNvSpPr/>
            <p:nvPr/>
          </p:nvSpPr>
          <p:spPr>
            <a:xfrm>
              <a:off x="10576560" y="335761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9" name="Google Shape;99;p2"/>
            <p:cNvSpPr/>
            <p:nvPr/>
          </p:nvSpPr>
          <p:spPr>
            <a:xfrm rot="-5400000">
              <a:off x="11344865" y="334318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00" name="Google Shape;100;p2"/>
          <p:cNvSpPr/>
          <p:nvPr/>
        </p:nvSpPr>
        <p:spPr>
          <a:xfrm rot="2700000">
            <a:off x="1912214" y="1959878"/>
            <a:ext cx="487904" cy="487904"/>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1" name="Google Shape;101;p2"/>
          <p:cNvSpPr/>
          <p:nvPr/>
        </p:nvSpPr>
        <p:spPr>
          <a:xfrm>
            <a:off x="1972877" y="2022656"/>
            <a:ext cx="357600" cy="3576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2" name="Google Shape;102;p2"/>
          <p:cNvSpPr/>
          <p:nvPr/>
        </p:nvSpPr>
        <p:spPr>
          <a:xfrm>
            <a:off x="2059022" y="2108802"/>
            <a:ext cx="185100" cy="185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3" name="Google Shape;103;p2"/>
          <p:cNvSpPr/>
          <p:nvPr/>
        </p:nvSpPr>
        <p:spPr>
          <a:xfrm rot="10800000">
            <a:off x="133665" y="2864717"/>
            <a:ext cx="1327200" cy="1327200"/>
          </a:xfrm>
          <a:prstGeom prst="arc">
            <a:avLst>
              <a:gd name="adj1" fmla="val 16200000"/>
              <a:gd name="adj2" fmla="val 125862"/>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04" name="Google Shape;104;p2"/>
          <p:cNvSpPr/>
          <p:nvPr/>
        </p:nvSpPr>
        <p:spPr>
          <a:xfrm>
            <a:off x="818493" y="3516688"/>
            <a:ext cx="675300" cy="675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05" name="Google Shape;105;p2"/>
          <p:cNvGrpSpPr/>
          <p:nvPr/>
        </p:nvGrpSpPr>
        <p:grpSpPr>
          <a:xfrm rot="10800000">
            <a:off x="130068" y="2850048"/>
            <a:ext cx="1365252" cy="685667"/>
            <a:chOff x="10576560" y="3328633"/>
            <a:chExt cx="1514255" cy="760500"/>
          </a:xfrm>
        </p:grpSpPr>
        <p:sp>
          <p:nvSpPr>
            <p:cNvPr id="106" name="Google Shape;106;p2"/>
            <p:cNvSpPr/>
            <p:nvPr/>
          </p:nvSpPr>
          <p:spPr>
            <a:xfrm>
              <a:off x="10576560" y="335761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7" name="Google Shape;107;p2"/>
            <p:cNvSpPr/>
            <p:nvPr/>
          </p:nvSpPr>
          <p:spPr>
            <a:xfrm rot="-5400000">
              <a:off x="11344865" y="334318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08" name="Google Shape;108;p2"/>
          <p:cNvSpPr/>
          <p:nvPr/>
        </p:nvSpPr>
        <p:spPr>
          <a:xfrm rot="-5400000" flipH="1">
            <a:off x="474371" y="3153354"/>
            <a:ext cx="695400" cy="695400"/>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09" name="Google Shape;109;p2"/>
          <p:cNvSpPr/>
          <p:nvPr/>
        </p:nvSpPr>
        <p:spPr>
          <a:xfrm rot="-5400000">
            <a:off x="472925" y="3151775"/>
            <a:ext cx="695400" cy="6954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110" name="Google Shape;110;p2"/>
          <p:cNvGrpSpPr/>
          <p:nvPr/>
        </p:nvGrpSpPr>
        <p:grpSpPr>
          <a:xfrm>
            <a:off x="548466" y="3224854"/>
            <a:ext cx="530682" cy="530682"/>
            <a:chOff x="9392653" y="5061283"/>
            <a:chExt cx="588600" cy="588600"/>
          </a:xfrm>
        </p:grpSpPr>
        <p:sp>
          <p:nvSpPr>
            <p:cNvPr id="111" name="Google Shape;111;p2"/>
            <p:cNvSpPr/>
            <p:nvPr/>
          </p:nvSpPr>
          <p:spPr>
            <a:xfrm>
              <a:off x="9392653" y="5061283"/>
              <a:ext cx="588600" cy="588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2" name="Google Shape;112;p2"/>
            <p:cNvSpPr/>
            <p:nvPr/>
          </p:nvSpPr>
          <p:spPr>
            <a:xfrm>
              <a:off x="9508479" y="5177109"/>
              <a:ext cx="357000" cy="357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3" name="Google Shape;113;p2"/>
            <p:cNvSpPr/>
            <p:nvPr/>
          </p:nvSpPr>
          <p:spPr>
            <a:xfrm>
              <a:off x="9608742" y="5277372"/>
              <a:ext cx="156600" cy="156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14" name="Google Shape;114;p2"/>
          <p:cNvSpPr/>
          <p:nvPr/>
        </p:nvSpPr>
        <p:spPr>
          <a:xfrm rot="-5400000">
            <a:off x="1663555" y="3038310"/>
            <a:ext cx="1000500" cy="1000500"/>
          </a:xfrm>
          <a:prstGeom prst="arc">
            <a:avLst>
              <a:gd name="adj1" fmla="val 16200000"/>
              <a:gd name="adj2" fmla="val 10690623"/>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15" name="Google Shape;115;p2"/>
          <p:cNvSpPr/>
          <p:nvPr/>
        </p:nvSpPr>
        <p:spPr>
          <a:xfrm rot="-5400000">
            <a:off x="1816142" y="3190822"/>
            <a:ext cx="695400" cy="695400"/>
          </a:xfrm>
          <a:prstGeom prst="arc">
            <a:avLst>
              <a:gd name="adj1" fmla="val 16200000"/>
              <a:gd name="adj2" fmla="val 10869229"/>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16" name="Google Shape;116;p2"/>
          <p:cNvSpPr/>
          <p:nvPr/>
        </p:nvSpPr>
        <p:spPr>
          <a:xfrm>
            <a:off x="2172247" y="2874522"/>
            <a:ext cx="675300" cy="675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7" name="Google Shape;117;p2"/>
          <p:cNvSpPr/>
          <p:nvPr/>
        </p:nvSpPr>
        <p:spPr>
          <a:xfrm>
            <a:off x="2045178" y="3406972"/>
            <a:ext cx="257700" cy="257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18" name="Google Shape;118;p2"/>
          <p:cNvGrpSpPr/>
          <p:nvPr/>
        </p:nvGrpSpPr>
        <p:grpSpPr>
          <a:xfrm>
            <a:off x="1624554" y="3717938"/>
            <a:ext cx="375562" cy="48686"/>
            <a:chOff x="10578164" y="275923"/>
            <a:chExt cx="416551" cy="54000"/>
          </a:xfrm>
        </p:grpSpPr>
        <p:sp>
          <p:nvSpPr>
            <p:cNvPr id="119" name="Google Shape;119;p2"/>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0" name="Google Shape;120;p2"/>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1" name="Google Shape;121;p2"/>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22" name="Google Shape;122;p2"/>
          <p:cNvGrpSpPr/>
          <p:nvPr/>
        </p:nvGrpSpPr>
        <p:grpSpPr>
          <a:xfrm>
            <a:off x="1624554" y="3856062"/>
            <a:ext cx="375562" cy="48686"/>
            <a:chOff x="10578164" y="275923"/>
            <a:chExt cx="416551" cy="54000"/>
          </a:xfrm>
        </p:grpSpPr>
        <p:sp>
          <p:nvSpPr>
            <p:cNvPr id="123" name="Google Shape;123;p2"/>
            <p:cNvSpPr/>
            <p:nvPr/>
          </p:nvSpPr>
          <p:spPr>
            <a:xfrm>
              <a:off x="10578164"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4" name="Google Shape;124;p2"/>
            <p:cNvSpPr/>
            <p:nvPr/>
          </p:nvSpPr>
          <p:spPr>
            <a:xfrm>
              <a:off x="10759440"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5" name="Google Shape;125;p2"/>
            <p:cNvSpPr/>
            <p:nvPr/>
          </p:nvSpPr>
          <p:spPr>
            <a:xfrm>
              <a:off x="10940715"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26" name="Google Shape;126;p2"/>
          <p:cNvGrpSpPr/>
          <p:nvPr/>
        </p:nvGrpSpPr>
        <p:grpSpPr>
          <a:xfrm>
            <a:off x="1624554" y="3994185"/>
            <a:ext cx="375562" cy="48686"/>
            <a:chOff x="10578164" y="275923"/>
            <a:chExt cx="416551" cy="54000"/>
          </a:xfrm>
        </p:grpSpPr>
        <p:sp>
          <p:nvSpPr>
            <p:cNvPr id="127" name="Google Shape;127;p2"/>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8" name="Google Shape;128;p2"/>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9" name="Google Shape;129;p2"/>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30" name="Google Shape;130;p2"/>
          <p:cNvGrpSpPr/>
          <p:nvPr/>
        </p:nvGrpSpPr>
        <p:grpSpPr>
          <a:xfrm>
            <a:off x="2317340" y="3056971"/>
            <a:ext cx="375562" cy="48686"/>
            <a:chOff x="10578164" y="275923"/>
            <a:chExt cx="416551" cy="54000"/>
          </a:xfrm>
        </p:grpSpPr>
        <p:sp>
          <p:nvSpPr>
            <p:cNvPr id="131" name="Google Shape;131;p2"/>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2" name="Google Shape;132;p2"/>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3" name="Google Shape;133;p2"/>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34" name="Google Shape;134;p2"/>
          <p:cNvGrpSpPr/>
          <p:nvPr/>
        </p:nvGrpSpPr>
        <p:grpSpPr>
          <a:xfrm>
            <a:off x="2317340" y="3195094"/>
            <a:ext cx="375562" cy="48686"/>
            <a:chOff x="10578164" y="275923"/>
            <a:chExt cx="416551" cy="54000"/>
          </a:xfrm>
        </p:grpSpPr>
        <p:sp>
          <p:nvSpPr>
            <p:cNvPr id="135" name="Google Shape;135;p2"/>
            <p:cNvSpPr/>
            <p:nvPr/>
          </p:nvSpPr>
          <p:spPr>
            <a:xfrm>
              <a:off x="10578164"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6" name="Google Shape;136;p2"/>
            <p:cNvSpPr/>
            <p:nvPr/>
          </p:nvSpPr>
          <p:spPr>
            <a:xfrm>
              <a:off x="10759440"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7" name="Google Shape;137;p2"/>
            <p:cNvSpPr/>
            <p:nvPr/>
          </p:nvSpPr>
          <p:spPr>
            <a:xfrm>
              <a:off x="10940715"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38" name="Google Shape;138;p2"/>
          <p:cNvGrpSpPr/>
          <p:nvPr/>
        </p:nvGrpSpPr>
        <p:grpSpPr>
          <a:xfrm>
            <a:off x="2317340" y="3333218"/>
            <a:ext cx="375562" cy="48686"/>
            <a:chOff x="10578164" y="275923"/>
            <a:chExt cx="416551" cy="54000"/>
          </a:xfrm>
        </p:grpSpPr>
        <p:sp>
          <p:nvSpPr>
            <p:cNvPr id="139" name="Google Shape;139;p2"/>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0" name="Google Shape;140;p2"/>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1" name="Google Shape;141;p2"/>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52" name="Google Shape;152;p2"/>
          <p:cNvGrpSpPr/>
          <p:nvPr/>
        </p:nvGrpSpPr>
        <p:grpSpPr>
          <a:xfrm rot="-59870">
            <a:off x="2839696" y="180442"/>
            <a:ext cx="1382695" cy="1382610"/>
            <a:chOff x="3247624" y="213651"/>
            <a:chExt cx="1533709" cy="1533614"/>
          </a:xfrm>
        </p:grpSpPr>
        <p:sp>
          <p:nvSpPr>
            <p:cNvPr id="153" name="Google Shape;153;p2"/>
            <p:cNvSpPr/>
            <p:nvPr/>
          </p:nvSpPr>
          <p:spPr>
            <a:xfrm rot="-2642172" flipH="1">
              <a:off x="3472138" y="438179"/>
              <a:ext cx="1084572" cy="1084572"/>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54" name="Google Shape;154;p2"/>
            <p:cNvSpPr/>
            <p:nvPr/>
          </p:nvSpPr>
          <p:spPr>
            <a:xfrm rot="8157828" flipH="1">
              <a:off x="3472247" y="438165"/>
              <a:ext cx="1084572" cy="1084572"/>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155" name="Google Shape;155;p2"/>
          <p:cNvSpPr/>
          <p:nvPr/>
        </p:nvSpPr>
        <p:spPr>
          <a:xfrm>
            <a:off x="3213766" y="554180"/>
            <a:ext cx="634800" cy="6348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6" name="Google Shape;156;p2"/>
          <p:cNvSpPr/>
          <p:nvPr/>
        </p:nvSpPr>
        <p:spPr>
          <a:xfrm>
            <a:off x="3370329" y="710744"/>
            <a:ext cx="321900" cy="3219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7" name="Google Shape;157;p2"/>
          <p:cNvSpPr/>
          <p:nvPr/>
        </p:nvSpPr>
        <p:spPr>
          <a:xfrm>
            <a:off x="4227637" y="200090"/>
            <a:ext cx="675300" cy="675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8" name="Google Shape;158;p2"/>
          <p:cNvSpPr/>
          <p:nvPr/>
        </p:nvSpPr>
        <p:spPr>
          <a:xfrm rot="5400000">
            <a:off x="4227560" y="868603"/>
            <a:ext cx="675300" cy="675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59" name="Google Shape;159;p2"/>
          <p:cNvGrpSpPr/>
          <p:nvPr/>
        </p:nvGrpSpPr>
        <p:grpSpPr>
          <a:xfrm rot="5400000">
            <a:off x="4390940" y="188811"/>
            <a:ext cx="348510" cy="675118"/>
            <a:chOff x="10628069" y="2437255"/>
            <a:chExt cx="369772" cy="748800"/>
          </a:xfrm>
        </p:grpSpPr>
        <p:cxnSp>
          <p:nvCxnSpPr>
            <p:cNvPr id="160" name="Google Shape;160;p2"/>
            <p:cNvCxnSpPr/>
            <p:nvPr/>
          </p:nvCxnSpPr>
          <p:spPr>
            <a:xfrm>
              <a:off x="10997841"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61" name="Google Shape;161;p2"/>
            <p:cNvCxnSpPr/>
            <p:nvPr/>
          </p:nvCxnSpPr>
          <p:spPr>
            <a:xfrm>
              <a:off x="10812955"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62" name="Google Shape;162;p2"/>
            <p:cNvCxnSpPr/>
            <p:nvPr/>
          </p:nvCxnSpPr>
          <p:spPr>
            <a:xfrm>
              <a:off x="10628069" y="2437255"/>
              <a:ext cx="0" cy="748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163" name="Google Shape;163;p2"/>
          <p:cNvGrpSpPr/>
          <p:nvPr/>
        </p:nvGrpSpPr>
        <p:grpSpPr>
          <a:xfrm rot="5400000">
            <a:off x="4397056" y="863429"/>
            <a:ext cx="333386" cy="675118"/>
            <a:chOff x="10628069" y="2437255"/>
            <a:chExt cx="369772" cy="748800"/>
          </a:xfrm>
        </p:grpSpPr>
        <p:cxnSp>
          <p:nvCxnSpPr>
            <p:cNvPr id="164" name="Google Shape;164;p2"/>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65" name="Google Shape;165;p2"/>
            <p:cNvCxnSpPr/>
            <p:nvPr/>
          </p:nvCxnSpPr>
          <p:spPr>
            <a:xfrm>
              <a:off x="10812955" y="2437255"/>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166" name="Google Shape;166;p2"/>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167" name="Google Shape;167;p2"/>
          <p:cNvSpPr/>
          <p:nvPr/>
        </p:nvSpPr>
        <p:spPr>
          <a:xfrm rot="10800000" flipH="1">
            <a:off x="4224174" y="198017"/>
            <a:ext cx="1345500" cy="1345500"/>
          </a:xfrm>
          <a:prstGeom prst="arc">
            <a:avLst>
              <a:gd name="adj1" fmla="val 16200000"/>
              <a:gd name="adj2" fmla="val 5378577"/>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68" name="Google Shape;168;p2"/>
          <p:cNvSpPr/>
          <p:nvPr/>
        </p:nvSpPr>
        <p:spPr>
          <a:xfrm>
            <a:off x="2980960" y="1701574"/>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9" name="Google Shape;169;p2"/>
          <p:cNvSpPr/>
          <p:nvPr/>
        </p:nvSpPr>
        <p:spPr>
          <a:xfrm>
            <a:off x="3155483" y="1701574"/>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0" name="Google Shape;170;p2"/>
          <p:cNvSpPr/>
          <p:nvPr/>
        </p:nvSpPr>
        <p:spPr>
          <a:xfrm>
            <a:off x="3330005" y="1701574"/>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1" name="Google Shape;171;p2"/>
          <p:cNvSpPr/>
          <p:nvPr/>
        </p:nvSpPr>
        <p:spPr>
          <a:xfrm>
            <a:off x="2980960" y="1839697"/>
            <a:ext cx="48900" cy="489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2" name="Google Shape;172;p2"/>
          <p:cNvSpPr/>
          <p:nvPr/>
        </p:nvSpPr>
        <p:spPr>
          <a:xfrm>
            <a:off x="3155483" y="1839697"/>
            <a:ext cx="48900" cy="489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3" name="Google Shape;173;p2"/>
          <p:cNvSpPr/>
          <p:nvPr/>
        </p:nvSpPr>
        <p:spPr>
          <a:xfrm>
            <a:off x="3330005" y="1839697"/>
            <a:ext cx="48900" cy="489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4" name="Google Shape;174;p2"/>
          <p:cNvSpPr/>
          <p:nvPr/>
        </p:nvSpPr>
        <p:spPr>
          <a:xfrm>
            <a:off x="2980960" y="1977821"/>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5" name="Google Shape;175;p2"/>
          <p:cNvSpPr/>
          <p:nvPr/>
        </p:nvSpPr>
        <p:spPr>
          <a:xfrm>
            <a:off x="3155483" y="1977821"/>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6" name="Google Shape;176;p2"/>
          <p:cNvSpPr/>
          <p:nvPr/>
        </p:nvSpPr>
        <p:spPr>
          <a:xfrm>
            <a:off x="3330005" y="1977821"/>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7" name="Google Shape;177;p2"/>
          <p:cNvSpPr/>
          <p:nvPr/>
        </p:nvSpPr>
        <p:spPr>
          <a:xfrm>
            <a:off x="3679050" y="1701574"/>
            <a:ext cx="48900" cy="48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8" name="Google Shape;178;p2"/>
          <p:cNvSpPr/>
          <p:nvPr/>
        </p:nvSpPr>
        <p:spPr>
          <a:xfrm>
            <a:off x="3853573" y="1701574"/>
            <a:ext cx="48900" cy="48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9" name="Google Shape;179;p2"/>
          <p:cNvSpPr/>
          <p:nvPr/>
        </p:nvSpPr>
        <p:spPr>
          <a:xfrm>
            <a:off x="4028094" y="1701574"/>
            <a:ext cx="48900" cy="48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0" name="Google Shape;180;p2"/>
          <p:cNvSpPr/>
          <p:nvPr/>
        </p:nvSpPr>
        <p:spPr>
          <a:xfrm>
            <a:off x="3679050" y="1839697"/>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1" name="Google Shape;181;p2"/>
          <p:cNvSpPr/>
          <p:nvPr/>
        </p:nvSpPr>
        <p:spPr>
          <a:xfrm>
            <a:off x="3853573" y="1839697"/>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2" name="Google Shape;182;p2"/>
          <p:cNvSpPr/>
          <p:nvPr/>
        </p:nvSpPr>
        <p:spPr>
          <a:xfrm>
            <a:off x="4028094" y="1839697"/>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3" name="Google Shape;183;p2"/>
          <p:cNvSpPr/>
          <p:nvPr/>
        </p:nvSpPr>
        <p:spPr>
          <a:xfrm>
            <a:off x="3679050" y="1977821"/>
            <a:ext cx="48900" cy="48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4" name="Google Shape;184;p2"/>
          <p:cNvSpPr/>
          <p:nvPr/>
        </p:nvSpPr>
        <p:spPr>
          <a:xfrm>
            <a:off x="3853573" y="1977821"/>
            <a:ext cx="48900" cy="48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5" name="Google Shape;185;p2"/>
          <p:cNvSpPr/>
          <p:nvPr/>
        </p:nvSpPr>
        <p:spPr>
          <a:xfrm>
            <a:off x="4028094" y="1977821"/>
            <a:ext cx="48900" cy="48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6" name="Google Shape;186;p2"/>
          <p:cNvSpPr/>
          <p:nvPr/>
        </p:nvSpPr>
        <p:spPr>
          <a:xfrm>
            <a:off x="3504528" y="1690003"/>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7" name="Google Shape;187;p2"/>
          <p:cNvSpPr/>
          <p:nvPr/>
        </p:nvSpPr>
        <p:spPr>
          <a:xfrm>
            <a:off x="3504528" y="1853436"/>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8" name="Google Shape;188;p2"/>
          <p:cNvSpPr/>
          <p:nvPr/>
        </p:nvSpPr>
        <p:spPr>
          <a:xfrm>
            <a:off x="3504528" y="1999514"/>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89" name="Google Shape;189;p2"/>
          <p:cNvGrpSpPr/>
          <p:nvPr/>
        </p:nvGrpSpPr>
        <p:grpSpPr>
          <a:xfrm rot="5400000">
            <a:off x="2883082" y="2143066"/>
            <a:ext cx="663186" cy="770815"/>
            <a:chOff x="10628069" y="2437255"/>
            <a:chExt cx="369772" cy="748800"/>
          </a:xfrm>
        </p:grpSpPr>
        <p:cxnSp>
          <p:nvCxnSpPr>
            <p:cNvPr id="190" name="Google Shape;190;p2"/>
            <p:cNvCxnSpPr/>
            <p:nvPr/>
          </p:nvCxnSpPr>
          <p:spPr>
            <a:xfrm>
              <a:off x="10997841"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91" name="Google Shape;191;p2"/>
            <p:cNvCxnSpPr/>
            <p:nvPr/>
          </p:nvCxnSpPr>
          <p:spPr>
            <a:xfrm>
              <a:off x="10812955"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92" name="Google Shape;192;p2"/>
            <p:cNvCxnSpPr/>
            <p:nvPr/>
          </p:nvCxnSpPr>
          <p:spPr>
            <a:xfrm>
              <a:off x="10628069" y="2437255"/>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193" name="Google Shape;193;p2"/>
          <p:cNvSpPr/>
          <p:nvPr/>
        </p:nvSpPr>
        <p:spPr>
          <a:xfrm rot="5400000">
            <a:off x="3523203" y="2194876"/>
            <a:ext cx="675300" cy="675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4" name="Google Shape;194;p2"/>
          <p:cNvSpPr/>
          <p:nvPr/>
        </p:nvSpPr>
        <p:spPr>
          <a:xfrm>
            <a:off x="3704689" y="2376285"/>
            <a:ext cx="312300" cy="3123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5" name="Google Shape;195;p2"/>
          <p:cNvSpPr/>
          <p:nvPr/>
        </p:nvSpPr>
        <p:spPr>
          <a:xfrm>
            <a:off x="140208" y="4223697"/>
            <a:ext cx="675300" cy="6753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6" name="Google Shape;196;p2"/>
          <p:cNvSpPr/>
          <p:nvPr/>
        </p:nvSpPr>
        <p:spPr>
          <a:xfrm rot="-5400000">
            <a:off x="828655" y="4207918"/>
            <a:ext cx="675300" cy="6753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97" name="Google Shape;197;p2"/>
          <p:cNvGrpSpPr/>
          <p:nvPr/>
        </p:nvGrpSpPr>
        <p:grpSpPr>
          <a:xfrm>
            <a:off x="311640" y="4212632"/>
            <a:ext cx="1017961" cy="675118"/>
            <a:chOff x="10624861" y="3933984"/>
            <a:chExt cx="1115330" cy="748800"/>
          </a:xfrm>
        </p:grpSpPr>
        <p:cxnSp>
          <p:nvCxnSpPr>
            <p:cNvPr id="198" name="Google Shape;198;p2"/>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99" name="Google Shape;199;p2"/>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00" name="Google Shape;200;p2"/>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01" name="Google Shape;201;p2"/>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02" name="Google Shape;202;p2"/>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03" name="Google Shape;203;p2"/>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04" name="Google Shape;204;p2"/>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205" name="Google Shape;205;p2"/>
          <p:cNvSpPr/>
          <p:nvPr/>
        </p:nvSpPr>
        <p:spPr>
          <a:xfrm rot="5400000">
            <a:off x="5593915" y="202749"/>
            <a:ext cx="1327200" cy="1327200"/>
          </a:xfrm>
          <a:prstGeom prst="arc">
            <a:avLst>
              <a:gd name="adj1" fmla="val 16200000"/>
              <a:gd name="adj2" fmla="val 125862"/>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206" name="Google Shape;206;p2"/>
          <p:cNvGrpSpPr/>
          <p:nvPr/>
        </p:nvGrpSpPr>
        <p:grpSpPr>
          <a:xfrm rot="-5400000" flipH="1">
            <a:off x="4395734" y="360537"/>
            <a:ext cx="1012677" cy="1012677"/>
            <a:chOff x="6214949" y="2511699"/>
            <a:chExt cx="1123200" cy="1123200"/>
          </a:xfrm>
        </p:grpSpPr>
        <p:sp>
          <p:nvSpPr>
            <p:cNvPr id="207" name="Google Shape;207;p2"/>
            <p:cNvSpPr/>
            <p:nvPr/>
          </p:nvSpPr>
          <p:spPr>
            <a:xfrm rot="-5400000" flipH="1">
              <a:off x="6402149" y="2698899"/>
              <a:ext cx="748800" cy="7488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08" name="Google Shape;208;p2"/>
            <p:cNvSpPr/>
            <p:nvPr/>
          </p:nvSpPr>
          <p:spPr>
            <a:xfrm rot="-5400000" flipH="1">
              <a:off x="6589349" y="2886099"/>
              <a:ext cx="374400" cy="374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09" name="Google Shape;209;p2"/>
            <p:cNvSpPr/>
            <p:nvPr/>
          </p:nvSpPr>
          <p:spPr>
            <a:xfrm rot="-5400000" flipH="1">
              <a:off x="6214949" y="2511699"/>
              <a:ext cx="1123200" cy="1123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800">
                  <a:latin typeface="Calibri"/>
                  <a:ea typeface="Calibri"/>
                  <a:cs typeface="Calibri"/>
                  <a:sym typeface="Calibri"/>
                </a:rPr>
                <a:t>		</a:t>
              </a:r>
              <a:endParaRPr sz="1800" b="0" i="0" u="none" strike="noStrike" cap="none">
                <a:solidFill>
                  <a:srgbClr val="000000"/>
                </a:solidFill>
                <a:latin typeface="Calibri"/>
                <a:ea typeface="Calibri"/>
                <a:cs typeface="Calibri"/>
                <a:sym typeface="Calibri"/>
              </a:endParaRPr>
            </a:p>
          </p:txBody>
        </p:sp>
      </p:grpSp>
      <p:sp>
        <p:nvSpPr>
          <p:cNvPr id="210" name="Google Shape;210;p2"/>
          <p:cNvSpPr/>
          <p:nvPr/>
        </p:nvSpPr>
        <p:spPr>
          <a:xfrm rot="5400000" flipH="1">
            <a:off x="5571112" y="196746"/>
            <a:ext cx="1350000" cy="13500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11" name="Google Shape;211;p2"/>
          <p:cNvSpPr/>
          <p:nvPr/>
        </p:nvSpPr>
        <p:spPr>
          <a:xfrm rot="5400000" flipH="1">
            <a:off x="5903199" y="533896"/>
            <a:ext cx="675300" cy="6753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12" name="Google Shape;212;p2"/>
          <p:cNvSpPr/>
          <p:nvPr/>
        </p:nvSpPr>
        <p:spPr>
          <a:xfrm rot="5400000" flipH="1">
            <a:off x="6072224" y="702921"/>
            <a:ext cx="337500" cy="3375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14" name="Google Shape;214;p2"/>
          <p:cNvSpPr/>
          <p:nvPr/>
        </p:nvSpPr>
        <p:spPr>
          <a:xfrm>
            <a:off x="4732463" y="2029267"/>
            <a:ext cx="312300" cy="3123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5" name="Google Shape;215;p2"/>
          <p:cNvSpPr/>
          <p:nvPr/>
        </p:nvSpPr>
        <p:spPr>
          <a:xfrm flipH="1">
            <a:off x="11384173" y="5294736"/>
            <a:ext cx="675300" cy="675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6" name="Google Shape;216;p2"/>
          <p:cNvSpPr/>
          <p:nvPr/>
        </p:nvSpPr>
        <p:spPr>
          <a:xfrm flipH="1">
            <a:off x="10721116" y="5295357"/>
            <a:ext cx="1327200" cy="1327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217" name="Google Shape;217;p2"/>
          <p:cNvGrpSpPr/>
          <p:nvPr/>
        </p:nvGrpSpPr>
        <p:grpSpPr>
          <a:xfrm flipH="1">
            <a:off x="11392486" y="5960720"/>
            <a:ext cx="666771" cy="675118"/>
            <a:chOff x="8943245" y="2438859"/>
            <a:chExt cx="739541" cy="748800"/>
          </a:xfrm>
        </p:grpSpPr>
        <p:cxnSp>
          <p:nvCxnSpPr>
            <p:cNvPr id="218" name="Google Shape;218;p2"/>
            <p:cNvCxnSpPr/>
            <p:nvPr/>
          </p:nvCxnSpPr>
          <p:spPr>
            <a:xfrm>
              <a:off x="8943245"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19" name="Google Shape;219;p2"/>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20" name="Google Shape;220;p2"/>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21" name="Google Shape;221;p2"/>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22" name="Google Shape;222;p2"/>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223" name="Google Shape;223;p2"/>
          <p:cNvSpPr/>
          <p:nvPr/>
        </p:nvSpPr>
        <p:spPr>
          <a:xfrm flipH="1">
            <a:off x="10932465" y="5462716"/>
            <a:ext cx="989400" cy="989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24" name="Google Shape;224;p2"/>
          <p:cNvSpPr/>
          <p:nvPr/>
        </p:nvSpPr>
        <p:spPr>
          <a:xfrm flipH="1">
            <a:off x="11110191" y="5639891"/>
            <a:ext cx="634500" cy="6345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25" name="Google Shape;225;p2"/>
          <p:cNvSpPr/>
          <p:nvPr/>
        </p:nvSpPr>
        <p:spPr>
          <a:xfrm flipH="1">
            <a:off x="11270828" y="5801154"/>
            <a:ext cx="312600" cy="312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26" name="Google Shape;226;p2"/>
          <p:cNvSpPr/>
          <p:nvPr/>
        </p:nvSpPr>
        <p:spPr>
          <a:xfrm flipH="1">
            <a:off x="10040544" y="5294736"/>
            <a:ext cx="675300" cy="675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27" name="Google Shape;227;p2"/>
          <p:cNvSpPr/>
          <p:nvPr/>
        </p:nvSpPr>
        <p:spPr>
          <a:xfrm flipH="1">
            <a:off x="10041990" y="5970167"/>
            <a:ext cx="675300" cy="675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28" name="Google Shape;228;p2"/>
          <p:cNvGrpSpPr/>
          <p:nvPr/>
        </p:nvGrpSpPr>
        <p:grpSpPr>
          <a:xfrm flipH="1">
            <a:off x="10206833" y="5959274"/>
            <a:ext cx="333386" cy="675118"/>
            <a:chOff x="10628069" y="2437255"/>
            <a:chExt cx="369772" cy="748800"/>
          </a:xfrm>
        </p:grpSpPr>
        <p:cxnSp>
          <p:nvCxnSpPr>
            <p:cNvPr id="229" name="Google Shape;229;p2"/>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230" name="Google Shape;230;p2"/>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231" name="Google Shape;231;p2"/>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232" name="Google Shape;232;p2"/>
          <p:cNvSpPr/>
          <p:nvPr/>
        </p:nvSpPr>
        <p:spPr>
          <a:xfrm flipH="1">
            <a:off x="10194605" y="5461268"/>
            <a:ext cx="357600" cy="357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33" name="Google Shape;233;p2"/>
          <p:cNvSpPr/>
          <p:nvPr/>
        </p:nvSpPr>
        <p:spPr>
          <a:xfrm flipH="1">
            <a:off x="10281049" y="5547323"/>
            <a:ext cx="185100" cy="185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34" name="Google Shape;234;p2"/>
          <p:cNvSpPr/>
          <p:nvPr/>
        </p:nvSpPr>
        <p:spPr>
          <a:xfrm rot="-5400000" flipH="1">
            <a:off x="9363432" y="5971927"/>
            <a:ext cx="675300" cy="675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39" name="Google Shape;239;p2"/>
          <p:cNvSpPr/>
          <p:nvPr/>
        </p:nvSpPr>
        <p:spPr>
          <a:xfrm flipH="1">
            <a:off x="9384734" y="5317361"/>
            <a:ext cx="634500" cy="6345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0" name="Google Shape;240;p2"/>
          <p:cNvSpPr/>
          <p:nvPr/>
        </p:nvSpPr>
        <p:spPr>
          <a:xfrm flipH="1">
            <a:off x="9527852" y="5451144"/>
            <a:ext cx="357600" cy="3576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1" name="Google Shape;241;p2"/>
          <p:cNvSpPr/>
          <p:nvPr/>
        </p:nvSpPr>
        <p:spPr>
          <a:xfrm flipH="1">
            <a:off x="9614297" y="5537199"/>
            <a:ext cx="185100" cy="185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52" name="Google Shape;252;p2"/>
          <p:cNvGrpSpPr/>
          <p:nvPr/>
        </p:nvGrpSpPr>
        <p:grpSpPr>
          <a:xfrm rot="59870" flipH="1">
            <a:off x="7967145" y="5290998"/>
            <a:ext cx="1382695" cy="1382610"/>
            <a:chOff x="3247624" y="213651"/>
            <a:chExt cx="1533709" cy="1533614"/>
          </a:xfrm>
        </p:grpSpPr>
        <p:sp>
          <p:nvSpPr>
            <p:cNvPr id="253" name="Google Shape;253;p2"/>
            <p:cNvSpPr/>
            <p:nvPr/>
          </p:nvSpPr>
          <p:spPr>
            <a:xfrm rot="-2642172" flipH="1">
              <a:off x="3472138" y="438179"/>
              <a:ext cx="1084572" cy="1084572"/>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54" name="Google Shape;254;p2"/>
            <p:cNvSpPr/>
            <p:nvPr/>
          </p:nvSpPr>
          <p:spPr>
            <a:xfrm rot="8157828" flipH="1">
              <a:off x="3472247" y="438165"/>
              <a:ext cx="1084572" cy="1084572"/>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255" name="Google Shape;255;p2"/>
          <p:cNvSpPr/>
          <p:nvPr/>
        </p:nvSpPr>
        <p:spPr>
          <a:xfrm flipH="1">
            <a:off x="8341270" y="5664736"/>
            <a:ext cx="634500" cy="6345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6" name="Google Shape;256;p2"/>
          <p:cNvSpPr/>
          <p:nvPr/>
        </p:nvSpPr>
        <p:spPr>
          <a:xfrm flipH="1">
            <a:off x="8497306" y="5821300"/>
            <a:ext cx="321900" cy="3219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7" name="Google Shape;257;p2"/>
          <p:cNvSpPr/>
          <p:nvPr/>
        </p:nvSpPr>
        <p:spPr>
          <a:xfrm flipH="1">
            <a:off x="11378724" y="3952721"/>
            <a:ext cx="675300" cy="675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8" name="Google Shape;258;p2"/>
          <p:cNvSpPr/>
          <p:nvPr/>
        </p:nvSpPr>
        <p:spPr>
          <a:xfrm rot="-5400000" flipH="1">
            <a:off x="11378800" y="4621234"/>
            <a:ext cx="675300" cy="675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59" name="Google Shape;259;p2"/>
          <p:cNvGrpSpPr/>
          <p:nvPr/>
        </p:nvGrpSpPr>
        <p:grpSpPr>
          <a:xfrm rot="-5400000" flipH="1">
            <a:off x="11542211" y="3941442"/>
            <a:ext cx="348510" cy="675118"/>
            <a:chOff x="10628069" y="2437255"/>
            <a:chExt cx="369772" cy="748800"/>
          </a:xfrm>
        </p:grpSpPr>
        <p:cxnSp>
          <p:nvCxnSpPr>
            <p:cNvPr id="260" name="Google Shape;260;p2"/>
            <p:cNvCxnSpPr/>
            <p:nvPr/>
          </p:nvCxnSpPr>
          <p:spPr>
            <a:xfrm>
              <a:off x="10997841"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61" name="Google Shape;261;p2"/>
            <p:cNvCxnSpPr/>
            <p:nvPr/>
          </p:nvCxnSpPr>
          <p:spPr>
            <a:xfrm>
              <a:off x="10812955"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62" name="Google Shape;262;p2"/>
            <p:cNvCxnSpPr/>
            <p:nvPr/>
          </p:nvCxnSpPr>
          <p:spPr>
            <a:xfrm>
              <a:off x="10628069" y="2437255"/>
              <a:ext cx="0" cy="748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263" name="Google Shape;263;p2"/>
          <p:cNvGrpSpPr/>
          <p:nvPr/>
        </p:nvGrpSpPr>
        <p:grpSpPr>
          <a:xfrm rot="-5400000" flipH="1">
            <a:off x="11551219" y="4616060"/>
            <a:ext cx="333386" cy="675118"/>
            <a:chOff x="10628069" y="2437255"/>
            <a:chExt cx="369772" cy="748800"/>
          </a:xfrm>
        </p:grpSpPr>
        <p:cxnSp>
          <p:nvCxnSpPr>
            <p:cNvPr id="264" name="Google Shape;264;p2"/>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265" name="Google Shape;265;p2"/>
            <p:cNvCxnSpPr/>
            <p:nvPr/>
          </p:nvCxnSpPr>
          <p:spPr>
            <a:xfrm>
              <a:off x="10812955" y="2437255"/>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266" name="Google Shape;266;p2"/>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267" name="Google Shape;267;p2"/>
          <p:cNvSpPr/>
          <p:nvPr/>
        </p:nvSpPr>
        <p:spPr>
          <a:xfrm rot="10800000">
            <a:off x="10711987" y="3950648"/>
            <a:ext cx="1345500" cy="1345500"/>
          </a:xfrm>
          <a:prstGeom prst="arc">
            <a:avLst>
              <a:gd name="adj1" fmla="val 16200000"/>
              <a:gd name="adj2" fmla="val 5378577"/>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268" name="Google Shape;268;p2"/>
          <p:cNvGrpSpPr/>
          <p:nvPr/>
        </p:nvGrpSpPr>
        <p:grpSpPr>
          <a:xfrm rot="5400000">
            <a:off x="10873249" y="4113168"/>
            <a:ext cx="1012677" cy="1012677"/>
            <a:chOff x="6214949" y="2511699"/>
            <a:chExt cx="1123200" cy="1123200"/>
          </a:xfrm>
        </p:grpSpPr>
        <p:sp>
          <p:nvSpPr>
            <p:cNvPr id="269" name="Google Shape;269;p2"/>
            <p:cNvSpPr/>
            <p:nvPr/>
          </p:nvSpPr>
          <p:spPr>
            <a:xfrm rot="-5400000" flipH="1">
              <a:off x="6402149" y="2698899"/>
              <a:ext cx="748800" cy="7488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70" name="Google Shape;270;p2"/>
            <p:cNvSpPr/>
            <p:nvPr/>
          </p:nvSpPr>
          <p:spPr>
            <a:xfrm rot="-5400000" flipH="1">
              <a:off x="6589349" y="2886099"/>
              <a:ext cx="374400" cy="374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71" name="Google Shape;271;p2"/>
            <p:cNvSpPr/>
            <p:nvPr/>
          </p:nvSpPr>
          <p:spPr>
            <a:xfrm rot="-5400000" flipH="1">
              <a:off x="6214949" y="2511699"/>
              <a:ext cx="1123200" cy="1123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800">
                  <a:latin typeface="Calibri"/>
                  <a:ea typeface="Calibri"/>
                  <a:cs typeface="Calibri"/>
                  <a:sym typeface="Calibri"/>
                </a:rPr>
                <a:t>		</a:t>
              </a:r>
              <a:endParaRPr sz="1800" b="0" i="0" u="none" strike="noStrike" cap="none">
                <a:solidFill>
                  <a:srgbClr val="000000"/>
                </a:solidFill>
                <a:latin typeface="Calibri"/>
                <a:ea typeface="Calibri"/>
                <a:cs typeface="Calibri"/>
                <a:sym typeface="Calibri"/>
              </a:endParaRPr>
            </a:p>
          </p:txBody>
        </p:sp>
      </p:grpSp>
      <p:grpSp>
        <p:nvGrpSpPr>
          <p:cNvPr id="281" name="Group 280">
            <a:extLst>
              <a:ext uri="{FF2B5EF4-FFF2-40B4-BE49-F238E27FC236}">
                <a16:creationId xmlns:a16="http://schemas.microsoft.com/office/drawing/2014/main" id="{00DDF874-4EFF-4E16-A16B-6D676D102E3B}"/>
              </a:ext>
            </a:extLst>
          </p:cNvPr>
          <p:cNvGrpSpPr/>
          <p:nvPr userDrawn="1"/>
        </p:nvGrpSpPr>
        <p:grpSpPr>
          <a:xfrm>
            <a:off x="2146008" y="1026543"/>
            <a:ext cx="674830" cy="309999"/>
            <a:chOff x="11184673" y="2647468"/>
            <a:chExt cx="748937" cy="369772"/>
          </a:xfrm>
        </p:grpSpPr>
        <p:cxnSp>
          <p:nvCxnSpPr>
            <p:cNvPr id="282" name="Straight Connector 281">
              <a:extLst>
                <a:ext uri="{FF2B5EF4-FFF2-40B4-BE49-F238E27FC236}">
                  <a16:creationId xmlns:a16="http://schemas.microsoft.com/office/drawing/2014/main" id="{6ABBA264-1ACA-46AC-BF83-F91B0A88A7D9}"/>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83" name="Straight Connector 282">
              <a:extLst>
                <a:ext uri="{FF2B5EF4-FFF2-40B4-BE49-F238E27FC236}">
                  <a16:creationId xmlns:a16="http://schemas.microsoft.com/office/drawing/2014/main" id="{611CFFC0-DFC9-440D-8C6C-C408BEE039FC}"/>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84" name="Straight Connector 283">
              <a:extLst>
                <a:ext uri="{FF2B5EF4-FFF2-40B4-BE49-F238E27FC236}">
                  <a16:creationId xmlns:a16="http://schemas.microsoft.com/office/drawing/2014/main" id="{3BD0C294-F18F-4D04-BD23-A66146B0B9DD}"/>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grpSp>
        <p:nvGrpSpPr>
          <p:cNvPr id="285" name="Group 284">
            <a:extLst>
              <a:ext uri="{FF2B5EF4-FFF2-40B4-BE49-F238E27FC236}">
                <a16:creationId xmlns:a16="http://schemas.microsoft.com/office/drawing/2014/main" id="{6E61112D-A970-4039-ACD3-A7CDFBBD8183}"/>
              </a:ext>
            </a:extLst>
          </p:cNvPr>
          <p:cNvGrpSpPr/>
          <p:nvPr userDrawn="1"/>
        </p:nvGrpSpPr>
        <p:grpSpPr>
          <a:xfrm>
            <a:off x="9372069" y="6159187"/>
            <a:ext cx="677705" cy="341702"/>
            <a:chOff x="11184673" y="2647468"/>
            <a:chExt cx="748937" cy="369772"/>
          </a:xfrm>
        </p:grpSpPr>
        <p:cxnSp>
          <p:nvCxnSpPr>
            <p:cNvPr id="286" name="Straight Connector 285">
              <a:extLst>
                <a:ext uri="{FF2B5EF4-FFF2-40B4-BE49-F238E27FC236}">
                  <a16:creationId xmlns:a16="http://schemas.microsoft.com/office/drawing/2014/main" id="{DEC619B7-527F-4F2C-8F1F-ED3FAA9F103E}"/>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87" name="Straight Connector 286">
              <a:extLst>
                <a:ext uri="{FF2B5EF4-FFF2-40B4-BE49-F238E27FC236}">
                  <a16:creationId xmlns:a16="http://schemas.microsoft.com/office/drawing/2014/main" id="{BD658BFB-982A-4DFB-908C-1D2BA2DA578B}"/>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88" name="Straight Connector 287">
              <a:extLst>
                <a:ext uri="{FF2B5EF4-FFF2-40B4-BE49-F238E27FC236}">
                  <a16:creationId xmlns:a16="http://schemas.microsoft.com/office/drawing/2014/main" id="{C3A53511-F541-4D0A-B96B-718A290BC213}"/>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006 Two columns">
  <p:cSld name="CUSTOM_4">
    <p:spTree>
      <p:nvGrpSpPr>
        <p:cNvPr id="1" name="Shape 637"/>
        <p:cNvGrpSpPr/>
        <p:nvPr/>
      </p:nvGrpSpPr>
      <p:grpSpPr>
        <a:xfrm>
          <a:off x="0" y="0"/>
          <a:ext cx="0" cy="0"/>
          <a:chOff x="0" y="0"/>
          <a:chExt cx="0" cy="0"/>
        </a:xfrm>
      </p:grpSpPr>
      <p:sp>
        <p:nvSpPr>
          <p:cNvPr id="670" name="Google Shape;670;p7"/>
          <p:cNvSpPr/>
          <p:nvPr/>
        </p:nvSpPr>
        <p:spPr>
          <a:xfrm flipH="1">
            <a:off x="10942175" y="5650638"/>
            <a:ext cx="1054500" cy="10140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79" name="Group 78">
            <a:extLst>
              <a:ext uri="{FF2B5EF4-FFF2-40B4-BE49-F238E27FC236}">
                <a16:creationId xmlns:a16="http://schemas.microsoft.com/office/drawing/2014/main" id="{7DD0CBEE-70A2-42B5-9FDC-DA9CFD36BCCB}"/>
              </a:ext>
            </a:extLst>
          </p:cNvPr>
          <p:cNvGrpSpPr/>
          <p:nvPr userDrawn="1"/>
        </p:nvGrpSpPr>
        <p:grpSpPr>
          <a:xfrm>
            <a:off x="10940211" y="5667555"/>
            <a:ext cx="1054936" cy="862641"/>
            <a:chOff x="3210946" y="234733"/>
            <a:chExt cx="1560780" cy="1298611"/>
          </a:xfrm>
        </p:grpSpPr>
        <p:cxnSp>
          <p:nvCxnSpPr>
            <p:cNvPr id="80" name="Straight Connector 79">
              <a:extLst>
                <a:ext uri="{FF2B5EF4-FFF2-40B4-BE49-F238E27FC236}">
                  <a16:creationId xmlns:a16="http://schemas.microsoft.com/office/drawing/2014/main" id="{3DB11964-1010-4B52-AABE-C93D730B7B8E}"/>
                </a:ext>
              </a:extLst>
            </p:cNvPr>
            <p:cNvCxnSpPr>
              <a:cxnSpLocks/>
            </p:cNvCxnSpPr>
            <p:nvPr/>
          </p:nvCxnSpPr>
          <p:spPr>
            <a:xfrm rot="5400000">
              <a:off x="3991336" y="752954"/>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A1EB62A1-962A-4A98-8742-C4B08C91BB9A}"/>
                </a:ext>
              </a:extLst>
            </p:cNvPr>
            <p:cNvCxnSpPr>
              <a:cxnSpLocks/>
            </p:cNvCxnSpPr>
            <p:nvPr/>
          </p:nvCxnSpPr>
          <p:spPr>
            <a:xfrm rot="5400000">
              <a:off x="3991336" y="567439"/>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774B375E-B0A5-426E-BF41-17AE000325ED}"/>
                </a:ext>
              </a:extLst>
            </p:cNvPr>
            <p:cNvCxnSpPr>
              <a:cxnSpLocks/>
            </p:cNvCxnSpPr>
            <p:nvPr/>
          </p:nvCxnSpPr>
          <p:spPr>
            <a:xfrm rot="5400000">
              <a:off x="3991336" y="381923"/>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3913CA21-438F-4B23-8C08-0AF7782BC68B}"/>
                </a:ext>
              </a:extLst>
            </p:cNvPr>
            <p:cNvCxnSpPr>
              <a:cxnSpLocks/>
            </p:cNvCxnSpPr>
            <p:nvPr/>
          </p:nvCxnSpPr>
          <p:spPr>
            <a:xfrm rot="5400000">
              <a:off x="3991336" y="19640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55850D2B-4088-4B12-A01C-336779A1F839}"/>
                </a:ext>
              </a:extLst>
            </p:cNvPr>
            <p:cNvCxnSpPr>
              <a:cxnSpLocks/>
            </p:cNvCxnSpPr>
            <p:nvPr/>
          </p:nvCxnSpPr>
          <p:spPr>
            <a:xfrm rot="5400000">
              <a:off x="3991336" y="1089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7DC57BBB-8ECB-4525-8184-5677EBABC4DB}"/>
                </a:ext>
              </a:extLst>
            </p:cNvPr>
            <p:cNvCxnSpPr>
              <a:cxnSpLocks/>
            </p:cNvCxnSpPr>
            <p:nvPr/>
          </p:nvCxnSpPr>
          <p:spPr>
            <a:xfrm rot="5400000">
              <a:off x="3991336" y="-174625"/>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4D399F37-A8AD-47EE-9750-A42A5196A394}"/>
                </a:ext>
              </a:extLst>
            </p:cNvPr>
            <p:cNvCxnSpPr>
              <a:cxnSpLocks/>
            </p:cNvCxnSpPr>
            <p:nvPr/>
          </p:nvCxnSpPr>
          <p:spPr>
            <a:xfrm rot="5400000">
              <a:off x="3991336" y="-36014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2255A7D5-D4DC-419C-938A-1488D37EF45C}"/>
                </a:ext>
              </a:extLst>
            </p:cNvPr>
            <p:cNvCxnSpPr>
              <a:cxnSpLocks/>
            </p:cNvCxnSpPr>
            <p:nvPr/>
          </p:nvCxnSpPr>
          <p:spPr>
            <a:xfrm rot="5400000">
              <a:off x="3991336" y="-54565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38" name="Google Shape;638;p7"/>
          <p:cNvSpPr txBox="1">
            <a:spLocks noGrp="1"/>
          </p:cNvSpPr>
          <p:nvPr>
            <p:ph type="title"/>
          </p:nvPr>
        </p:nvSpPr>
        <p:spPr>
          <a:xfrm>
            <a:off x="873350" y="1293500"/>
            <a:ext cx="10551900" cy="763500"/>
          </a:xfrm>
          <a:prstGeom prst="rect">
            <a:avLst/>
          </a:prstGeom>
        </p:spPr>
        <p:txBody>
          <a:bodyPr spcFirstLastPara="1" wrap="square" lIns="121900" tIns="121900" rIns="121900" bIns="121900" anchor="t" anchorCtr="0">
            <a:noAutofit/>
          </a:bodyPr>
          <a:lstStyle>
            <a:lvl1pPr marL="0" marR="0" lvl="0" indent="0" algn="l" rtl="0">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639" name="Google Shape;639;p7"/>
          <p:cNvSpPr txBox="1">
            <a:spLocks noGrp="1"/>
          </p:cNvSpPr>
          <p:nvPr>
            <p:ph type="body" idx="1"/>
          </p:nvPr>
        </p:nvSpPr>
        <p:spPr>
          <a:xfrm>
            <a:off x="873350" y="2293600"/>
            <a:ext cx="4960800" cy="3118500"/>
          </a:xfrm>
          <a:prstGeom prst="rect">
            <a:avLst/>
          </a:prstGeom>
        </p:spPr>
        <p:txBody>
          <a:bodyPr spcFirstLastPara="1" wrap="square" lIns="121900" tIns="121900" rIns="121900" bIns="121900" anchor="t" anchorCtr="0">
            <a:noAutofit/>
          </a:bodyPr>
          <a:lstStyle>
            <a:lvl1pPr marL="457200" lvl="0" indent="-349250">
              <a:spcBef>
                <a:spcPts val="0"/>
              </a:spcBef>
              <a:spcAft>
                <a:spcPts val="0"/>
              </a:spcAft>
              <a:buSzPts val="1900"/>
              <a:buChar char="●"/>
              <a:defRPr/>
            </a:lvl1pPr>
            <a:lvl2pPr marL="914400" lvl="1" indent="-349250">
              <a:spcBef>
                <a:spcPts val="2100"/>
              </a:spcBef>
              <a:spcAft>
                <a:spcPts val="0"/>
              </a:spcAft>
              <a:buSzPts val="1900"/>
              <a:buChar char="○"/>
              <a:defRPr/>
            </a:lvl2pPr>
            <a:lvl3pPr marL="1371600" lvl="2" indent="-349250">
              <a:spcBef>
                <a:spcPts val="2100"/>
              </a:spcBef>
              <a:spcAft>
                <a:spcPts val="0"/>
              </a:spcAft>
              <a:buSzPts val="1900"/>
              <a:buChar char="■"/>
              <a:defRPr/>
            </a:lvl3pPr>
            <a:lvl4pPr marL="1828800" lvl="3" indent="-349250">
              <a:spcBef>
                <a:spcPts val="2100"/>
              </a:spcBef>
              <a:spcAft>
                <a:spcPts val="0"/>
              </a:spcAft>
              <a:buSzPts val="1900"/>
              <a:buChar char="●"/>
              <a:defRPr/>
            </a:lvl4pPr>
            <a:lvl5pPr marL="2286000" lvl="4" indent="-349250">
              <a:spcBef>
                <a:spcPts val="2100"/>
              </a:spcBef>
              <a:spcAft>
                <a:spcPts val="0"/>
              </a:spcAft>
              <a:buSzPts val="1900"/>
              <a:buChar char="○"/>
              <a:defRPr/>
            </a:lvl5pPr>
            <a:lvl6pPr marL="2743200" lvl="5" indent="-349250">
              <a:spcBef>
                <a:spcPts val="2100"/>
              </a:spcBef>
              <a:spcAft>
                <a:spcPts val="0"/>
              </a:spcAft>
              <a:buSzPts val="1900"/>
              <a:buChar char="■"/>
              <a:defRPr/>
            </a:lvl6pPr>
            <a:lvl7pPr marL="3200400" lvl="6" indent="-349250">
              <a:spcBef>
                <a:spcPts val="2100"/>
              </a:spcBef>
              <a:spcAft>
                <a:spcPts val="0"/>
              </a:spcAft>
              <a:buSzPts val="1900"/>
              <a:buChar char="●"/>
              <a:defRPr/>
            </a:lvl7pPr>
            <a:lvl8pPr marL="3657600" lvl="7" indent="-349250">
              <a:spcBef>
                <a:spcPts val="2100"/>
              </a:spcBef>
              <a:spcAft>
                <a:spcPts val="0"/>
              </a:spcAft>
              <a:buSzPts val="1900"/>
              <a:buChar char="○"/>
              <a:defRPr/>
            </a:lvl8pPr>
            <a:lvl9pPr marL="4114800" lvl="8" indent="-349250">
              <a:spcBef>
                <a:spcPts val="2100"/>
              </a:spcBef>
              <a:spcAft>
                <a:spcPts val="2100"/>
              </a:spcAft>
              <a:buSzPts val="1900"/>
              <a:buChar char="■"/>
              <a:defRPr/>
            </a:lvl9pPr>
          </a:lstStyle>
          <a:p>
            <a:endParaRPr/>
          </a:p>
        </p:txBody>
      </p:sp>
      <p:sp>
        <p:nvSpPr>
          <p:cNvPr id="640" name="Google Shape;640;p7"/>
          <p:cNvSpPr txBox="1">
            <a:spLocks noGrp="1"/>
          </p:cNvSpPr>
          <p:nvPr>
            <p:ph type="body" idx="2"/>
          </p:nvPr>
        </p:nvSpPr>
        <p:spPr>
          <a:xfrm>
            <a:off x="6464146" y="2281850"/>
            <a:ext cx="4961100" cy="3118500"/>
          </a:xfrm>
          <a:prstGeom prst="rect">
            <a:avLst/>
          </a:prstGeom>
        </p:spPr>
        <p:txBody>
          <a:bodyPr spcFirstLastPara="1" wrap="square" lIns="121900" tIns="121900" rIns="121900" bIns="121900" anchor="t" anchorCtr="0">
            <a:noAutofit/>
          </a:bodyPr>
          <a:lstStyle>
            <a:lvl1pPr marL="457200" lvl="0" indent="-349250">
              <a:spcBef>
                <a:spcPts val="0"/>
              </a:spcBef>
              <a:spcAft>
                <a:spcPts val="0"/>
              </a:spcAft>
              <a:buSzPts val="1900"/>
              <a:buChar char="●"/>
              <a:defRPr/>
            </a:lvl1pPr>
            <a:lvl2pPr marL="914400" lvl="1" indent="-349250">
              <a:spcBef>
                <a:spcPts val="2100"/>
              </a:spcBef>
              <a:spcAft>
                <a:spcPts val="0"/>
              </a:spcAft>
              <a:buSzPts val="1900"/>
              <a:buChar char="○"/>
              <a:defRPr/>
            </a:lvl2pPr>
            <a:lvl3pPr marL="1371600" lvl="2" indent="-349250">
              <a:spcBef>
                <a:spcPts val="2100"/>
              </a:spcBef>
              <a:spcAft>
                <a:spcPts val="0"/>
              </a:spcAft>
              <a:buSzPts val="1900"/>
              <a:buChar char="■"/>
              <a:defRPr/>
            </a:lvl3pPr>
            <a:lvl4pPr marL="1828800" lvl="3" indent="-349250">
              <a:spcBef>
                <a:spcPts val="2100"/>
              </a:spcBef>
              <a:spcAft>
                <a:spcPts val="0"/>
              </a:spcAft>
              <a:buSzPts val="1900"/>
              <a:buChar char="●"/>
              <a:defRPr/>
            </a:lvl4pPr>
            <a:lvl5pPr marL="2286000" lvl="4" indent="-349250">
              <a:spcBef>
                <a:spcPts val="2100"/>
              </a:spcBef>
              <a:spcAft>
                <a:spcPts val="0"/>
              </a:spcAft>
              <a:buSzPts val="1900"/>
              <a:buChar char="○"/>
              <a:defRPr/>
            </a:lvl5pPr>
            <a:lvl6pPr marL="2743200" lvl="5" indent="-349250">
              <a:spcBef>
                <a:spcPts val="2100"/>
              </a:spcBef>
              <a:spcAft>
                <a:spcPts val="0"/>
              </a:spcAft>
              <a:buSzPts val="1900"/>
              <a:buChar char="■"/>
              <a:defRPr/>
            </a:lvl6pPr>
            <a:lvl7pPr marL="3200400" lvl="6" indent="-349250">
              <a:spcBef>
                <a:spcPts val="2100"/>
              </a:spcBef>
              <a:spcAft>
                <a:spcPts val="0"/>
              </a:spcAft>
              <a:buSzPts val="1900"/>
              <a:buChar char="●"/>
              <a:defRPr/>
            </a:lvl7pPr>
            <a:lvl8pPr marL="3657600" lvl="7" indent="-349250">
              <a:spcBef>
                <a:spcPts val="2100"/>
              </a:spcBef>
              <a:spcAft>
                <a:spcPts val="0"/>
              </a:spcAft>
              <a:buSzPts val="1900"/>
              <a:buChar char="○"/>
              <a:defRPr/>
            </a:lvl8pPr>
            <a:lvl9pPr marL="4114800" lvl="8" indent="-349250">
              <a:spcBef>
                <a:spcPts val="2100"/>
              </a:spcBef>
              <a:spcAft>
                <a:spcPts val="2100"/>
              </a:spcAft>
              <a:buSzPts val="1900"/>
              <a:buChar char="■"/>
              <a:defRPr/>
            </a:lvl9pPr>
          </a:lstStyle>
          <a:p>
            <a:endParaRPr dirty="0"/>
          </a:p>
        </p:txBody>
      </p:sp>
      <p:sp>
        <p:nvSpPr>
          <p:cNvPr id="641" name="Google Shape;641;p7"/>
          <p:cNvSpPr/>
          <p:nvPr/>
        </p:nvSpPr>
        <p:spPr>
          <a:xfrm rot="-5400000" flipH="1">
            <a:off x="10943908" y="4662679"/>
            <a:ext cx="993600" cy="1019700"/>
          </a:xfrm>
          <a:prstGeom prst="teardrop">
            <a:avLst>
              <a:gd name="adj" fmla="val 100000"/>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42" name="Google Shape;642;p7"/>
          <p:cNvSpPr/>
          <p:nvPr/>
        </p:nvSpPr>
        <p:spPr>
          <a:xfrm rot="-5400000">
            <a:off x="11063920" y="4808749"/>
            <a:ext cx="753600" cy="753600"/>
          </a:xfrm>
          <a:prstGeom prst="arc">
            <a:avLst>
              <a:gd name="adj1" fmla="val 16200000"/>
              <a:gd name="adj2" fmla="val 10690623"/>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643" name="Google Shape;643;p7"/>
          <p:cNvSpPr/>
          <p:nvPr/>
        </p:nvSpPr>
        <p:spPr>
          <a:xfrm rot="-5400000">
            <a:off x="11178853" y="4923617"/>
            <a:ext cx="523800" cy="523800"/>
          </a:xfrm>
          <a:prstGeom prst="arc">
            <a:avLst>
              <a:gd name="adj1" fmla="val 16200000"/>
              <a:gd name="adj2" fmla="val 10869229"/>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644" name="Google Shape;644;p7"/>
          <p:cNvSpPr/>
          <p:nvPr/>
        </p:nvSpPr>
        <p:spPr>
          <a:xfrm>
            <a:off x="11447080" y="4685379"/>
            <a:ext cx="508500" cy="5085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45" name="Google Shape;645;p7"/>
          <p:cNvSpPr/>
          <p:nvPr/>
        </p:nvSpPr>
        <p:spPr>
          <a:xfrm>
            <a:off x="11351369" y="5086434"/>
            <a:ext cx="194100" cy="194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646" name="Google Shape;646;p7"/>
          <p:cNvGrpSpPr/>
          <p:nvPr/>
        </p:nvGrpSpPr>
        <p:grpSpPr>
          <a:xfrm>
            <a:off x="11034459" y="5320659"/>
            <a:ext cx="282880" cy="36671"/>
            <a:chOff x="10578164" y="275923"/>
            <a:chExt cx="416551" cy="54000"/>
          </a:xfrm>
        </p:grpSpPr>
        <p:sp>
          <p:nvSpPr>
            <p:cNvPr id="647" name="Google Shape;647;p7"/>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48" name="Google Shape;648;p7"/>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49" name="Google Shape;649;p7"/>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650" name="Google Shape;650;p7"/>
          <p:cNvGrpSpPr/>
          <p:nvPr/>
        </p:nvGrpSpPr>
        <p:grpSpPr>
          <a:xfrm>
            <a:off x="11034459" y="5424697"/>
            <a:ext cx="282880" cy="36671"/>
            <a:chOff x="10578164" y="275923"/>
            <a:chExt cx="416551" cy="54000"/>
          </a:xfrm>
        </p:grpSpPr>
        <p:sp>
          <p:nvSpPr>
            <p:cNvPr id="651" name="Google Shape;651;p7"/>
            <p:cNvSpPr/>
            <p:nvPr/>
          </p:nvSpPr>
          <p:spPr>
            <a:xfrm>
              <a:off x="10578164"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52" name="Google Shape;652;p7"/>
            <p:cNvSpPr/>
            <p:nvPr/>
          </p:nvSpPr>
          <p:spPr>
            <a:xfrm>
              <a:off x="10759440"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53" name="Google Shape;653;p7"/>
            <p:cNvSpPr/>
            <p:nvPr/>
          </p:nvSpPr>
          <p:spPr>
            <a:xfrm>
              <a:off x="10940715"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654" name="Google Shape;654;p7"/>
          <p:cNvGrpSpPr/>
          <p:nvPr/>
        </p:nvGrpSpPr>
        <p:grpSpPr>
          <a:xfrm>
            <a:off x="11034459" y="5528735"/>
            <a:ext cx="282880" cy="36671"/>
            <a:chOff x="10578164" y="275923"/>
            <a:chExt cx="416551" cy="54000"/>
          </a:xfrm>
        </p:grpSpPr>
        <p:sp>
          <p:nvSpPr>
            <p:cNvPr id="655" name="Google Shape;655;p7"/>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56" name="Google Shape;656;p7"/>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57" name="Google Shape;657;p7"/>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658" name="Google Shape;658;p7"/>
          <p:cNvGrpSpPr/>
          <p:nvPr/>
        </p:nvGrpSpPr>
        <p:grpSpPr>
          <a:xfrm>
            <a:off x="11556283" y="4822802"/>
            <a:ext cx="282880" cy="36671"/>
            <a:chOff x="10578164" y="275923"/>
            <a:chExt cx="416551" cy="54000"/>
          </a:xfrm>
        </p:grpSpPr>
        <p:sp>
          <p:nvSpPr>
            <p:cNvPr id="659" name="Google Shape;659;p7"/>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60" name="Google Shape;660;p7"/>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61" name="Google Shape;661;p7"/>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662" name="Google Shape;662;p7"/>
          <p:cNvGrpSpPr/>
          <p:nvPr/>
        </p:nvGrpSpPr>
        <p:grpSpPr>
          <a:xfrm>
            <a:off x="11556283" y="4926840"/>
            <a:ext cx="282880" cy="36671"/>
            <a:chOff x="10578164" y="275923"/>
            <a:chExt cx="416551" cy="54000"/>
          </a:xfrm>
        </p:grpSpPr>
        <p:sp>
          <p:nvSpPr>
            <p:cNvPr id="663" name="Google Shape;663;p7"/>
            <p:cNvSpPr/>
            <p:nvPr/>
          </p:nvSpPr>
          <p:spPr>
            <a:xfrm>
              <a:off x="10578164"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64" name="Google Shape;664;p7"/>
            <p:cNvSpPr/>
            <p:nvPr/>
          </p:nvSpPr>
          <p:spPr>
            <a:xfrm>
              <a:off x="10759440"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65" name="Google Shape;665;p7"/>
            <p:cNvSpPr/>
            <p:nvPr/>
          </p:nvSpPr>
          <p:spPr>
            <a:xfrm>
              <a:off x="10940715"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666" name="Google Shape;666;p7"/>
          <p:cNvGrpSpPr/>
          <p:nvPr/>
        </p:nvGrpSpPr>
        <p:grpSpPr>
          <a:xfrm>
            <a:off x="11556283" y="5030878"/>
            <a:ext cx="282880" cy="36671"/>
            <a:chOff x="10578164" y="275923"/>
            <a:chExt cx="416551" cy="54000"/>
          </a:xfrm>
        </p:grpSpPr>
        <p:sp>
          <p:nvSpPr>
            <p:cNvPr id="667" name="Google Shape;667;p7"/>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68" name="Google Shape;668;p7"/>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69" name="Google Shape;669;p7"/>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680" name="Google Shape;680;p7"/>
          <p:cNvGrpSpPr/>
          <p:nvPr/>
        </p:nvGrpSpPr>
        <p:grpSpPr>
          <a:xfrm rot="59737" flipH="1">
            <a:off x="10939584" y="5640153"/>
            <a:ext cx="1041545" cy="1041481"/>
            <a:chOff x="3247624" y="213651"/>
            <a:chExt cx="1533709" cy="1533614"/>
          </a:xfrm>
        </p:grpSpPr>
        <p:sp>
          <p:nvSpPr>
            <p:cNvPr id="681" name="Google Shape;681;p7"/>
            <p:cNvSpPr/>
            <p:nvPr/>
          </p:nvSpPr>
          <p:spPr>
            <a:xfrm rot="-2642172" flipH="1">
              <a:off x="3472138" y="438179"/>
              <a:ext cx="1084572" cy="1084572"/>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682" name="Google Shape;682;p7"/>
            <p:cNvSpPr/>
            <p:nvPr/>
          </p:nvSpPr>
          <p:spPr>
            <a:xfrm rot="8157828" flipH="1">
              <a:off x="3472247" y="438165"/>
              <a:ext cx="1084572" cy="1084572"/>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683" name="Google Shape;683;p7"/>
          <p:cNvSpPr/>
          <p:nvPr/>
        </p:nvSpPr>
        <p:spPr>
          <a:xfrm flipH="1">
            <a:off x="11221584" y="5921549"/>
            <a:ext cx="477900" cy="4779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84" name="Google Shape;684;p7"/>
          <p:cNvSpPr/>
          <p:nvPr/>
        </p:nvSpPr>
        <p:spPr>
          <a:xfrm flipH="1">
            <a:off x="11339157" y="6039477"/>
            <a:ext cx="242400" cy="2424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85" name="Google Shape;685;p7"/>
          <p:cNvSpPr/>
          <p:nvPr/>
        </p:nvSpPr>
        <p:spPr>
          <a:xfrm flipH="1">
            <a:off x="10427311" y="5654840"/>
            <a:ext cx="508500" cy="5085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86" name="Google Shape;686;p7"/>
          <p:cNvSpPr/>
          <p:nvPr/>
        </p:nvSpPr>
        <p:spPr>
          <a:xfrm rot="-5400000" flipH="1">
            <a:off x="10427216" y="6158380"/>
            <a:ext cx="508500" cy="5085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687" name="Google Shape;687;p7"/>
          <p:cNvGrpSpPr/>
          <p:nvPr/>
        </p:nvGrpSpPr>
        <p:grpSpPr>
          <a:xfrm rot="-5400000" flipH="1">
            <a:off x="10550281" y="5646193"/>
            <a:ext cx="262501" cy="508510"/>
            <a:chOff x="10628069" y="2437255"/>
            <a:chExt cx="369772" cy="748800"/>
          </a:xfrm>
        </p:grpSpPr>
        <p:cxnSp>
          <p:nvCxnSpPr>
            <p:cNvPr id="688" name="Google Shape;688;p7"/>
            <p:cNvCxnSpPr/>
            <p:nvPr/>
          </p:nvCxnSpPr>
          <p:spPr>
            <a:xfrm>
              <a:off x="10997841"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689" name="Google Shape;689;p7"/>
            <p:cNvCxnSpPr/>
            <p:nvPr/>
          </p:nvCxnSpPr>
          <p:spPr>
            <a:xfrm>
              <a:off x="10812955"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690" name="Google Shape;690;p7"/>
            <p:cNvCxnSpPr/>
            <p:nvPr/>
          </p:nvCxnSpPr>
          <p:spPr>
            <a:xfrm>
              <a:off x="10628069" y="2437255"/>
              <a:ext cx="0" cy="748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691" name="Google Shape;691;p7"/>
          <p:cNvGrpSpPr/>
          <p:nvPr/>
        </p:nvGrpSpPr>
        <p:grpSpPr>
          <a:xfrm rot="-5400000" flipH="1">
            <a:off x="10557064" y="6154407"/>
            <a:ext cx="251112" cy="508510"/>
            <a:chOff x="10628069" y="2437255"/>
            <a:chExt cx="369772" cy="748800"/>
          </a:xfrm>
        </p:grpSpPr>
        <p:cxnSp>
          <p:nvCxnSpPr>
            <p:cNvPr id="692" name="Google Shape;692;p7"/>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693" name="Google Shape;693;p7"/>
            <p:cNvCxnSpPr/>
            <p:nvPr/>
          </p:nvCxnSpPr>
          <p:spPr>
            <a:xfrm>
              <a:off x="10812955" y="2437255"/>
              <a:ext cx="0" cy="748800"/>
            </a:xfrm>
            <a:prstGeom prst="straightConnector1">
              <a:avLst/>
            </a:prstGeom>
            <a:noFill/>
            <a:ln w="9525" cap="flat" cmpd="sng">
              <a:solidFill>
                <a:schemeClr val="accent2"/>
              </a:solidFill>
              <a:prstDash val="solid"/>
              <a:miter lim="800000"/>
              <a:headEnd type="none" w="sm" len="sm"/>
              <a:tailEnd type="none" w="sm" len="sm"/>
            </a:ln>
          </p:spPr>
        </p:cxnSp>
        <p:cxnSp>
          <p:nvCxnSpPr>
            <p:cNvPr id="694" name="Google Shape;694;p7"/>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695" name="Google Shape;695;p7"/>
          <p:cNvSpPr/>
          <p:nvPr/>
        </p:nvSpPr>
        <p:spPr>
          <a:xfrm rot="10800000">
            <a:off x="9925020" y="5653342"/>
            <a:ext cx="1013400" cy="1013400"/>
          </a:xfrm>
          <a:prstGeom prst="arc">
            <a:avLst>
              <a:gd name="adj1" fmla="val 16200000"/>
              <a:gd name="adj2" fmla="val 5378577"/>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696" name="Google Shape;696;p7"/>
          <p:cNvGrpSpPr/>
          <p:nvPr/>
        </p:nvGrpSpPr>
        <p:grpSpPr>
          <a:xfrm rot="5400000">
            <a:off x="10046451" y="5775647"/>
            <a:ext cx="762765" cy="762765"/>
            <a:chOff x="6214949" y="2511699"/>
            <a:chExt cx="1123200" cy="1123200"/>
          </a:xfrm>
        </p:grpSpPr>
        <p:sp>
          <p:nvSpPr>
            <p:cNvPr id="697" name="Google Shape;697;p7"/>
            <p:cNvSpPr/>
            <p:nvPr/>
          </p:nvSpPr>
          <p:spPr>
            <a:xfrm rot="-5400000" flipH="1">
              <a:off x="6402149" y="2698899"/>
              <a:ext cx="748800" cy="7488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698" name="Google Shape;698;p7"/>
            <p:cNvSpPr/>
            <p:nvPr/>
          </p:nvSpPr>
          <p:spPr>
            <a:xfrm rot="-5400000" flipH="1">
              <a:off x="6589349" y="2886099"/>
              <a:ext cx="374400" cy="374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699" name="Google Shape;699;p7"/>
            <p:cNvSpPr/>
            <p:nvPr/>
          </p:nvSpPr>
          <p:spPr>
            <a:xfrm rot="-5400000" flipH="1">
              <a:off x="6214949" y="2511699"/>
              <a:ext cx="1123200" cy="1123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800">
                  <a:latin typeface="Calibri"/>
                  <a:ea typeface="Calibri"/>
                  <a:cs typeface="Calibri"/>
                  <a:sym typeface="Calibri"/>
                </a:rPr>
                <a:t>		</a:t>
              </a:r>
              <a:endParaRPr sz="1800" b="0" i="0" u="none" strike="noStrike" cap="none">
                <a:solidFill>
                  <a:srgbClr val="000000"/>
                </a:solidFill>
                <a:latin typeface="Calibri"/>
                <a:ea typeface="Calibri"/>
                <a:cs typeface="Calibri"/>
                <a:sym typeface="Calibri"/>
              </a:endParaRPr>
            </a:p>
          </p:txBody>
        </p:sp>
      </p:grpSp>
      <p:sp>
        <p:nvSpPr>
          <p:cNvPr id="700" name="Google Shape;700;p7"/>
          <p:cNvSpPr/>
          <p:nvPr/>
        </p:nvSpPr>
        <p:spPr>
          <a:xfrm>
            <a:off x="161600" y="715829"/>
            <a:ext cx="1049400" cy="499200"/>
          </a:xfrm>
          <a:prstGeom prst="triangle">
            <a:avLst>
              <a:gd name="adj" fmla="val 500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01" name="Google Shape;701;p7"/>
          <p:cNvSpPr/>
          <p:nvPr/>
        </p:nvSpPr>
        <p:spPr>
          <a:xfrm rot="-5400000" flipH="1">
            <a:off x="164361" y="167215"/>
            <a:ext cx="1049400" cy="10494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02" name="Google Shape;702;p7"/>
          <p:cNvSpPr/>
          <p:nvPr/>
        </p:nvSpPr>
        <p:spPr>
          <a:xfrm rot="-5400000" flipH="1">
            <a:off x="426735" y="429589"/>
            <a:ext cx="525000" cy="5250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03" name="Google Shape;703;p7"/>
          <p:cNvSpPr/>
          <p:nvPr/>
        </p:nvSpPr>
        <p:spPr>
          <a:xfrm rot="-5400000" flipH="1">
            <a:off x="557921" y="560776"/>
            <a:ext cx="262200" cy="262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04" name="Google Shape;704;p7"/>
          <p:cNvSpPr/>
          <p:nvPr/>
        </p:nvSpPr>
        <p:spPr>
          <a:xfrm rot="-5400000" flipH="1">
            <a:off x="295548" y="298402"/>
            <a:ext cx="787200" cy="787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05" name="Google Shape;705;p7"/>
          <p:cNvSpPr/>
          <p:nvPr/>
        </p:nvSpPr>
        <p:spPr>
          <a:xfrm>
            <a:off x="160477" y="195322"/>
            <a:ext cx="525000" cy="5250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06" name="Google Shape;706;p7"/>
          <p:cNvSpPr/>
          <p:nvPr/>
        </p:nvSpPr>
        <p:spPr>
          <a:xfrm rot="-5400000">
            <a:off x="695599" y="182959"/>
            <a:ext cx="525000" cy="5250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707" name="Google Shape;707;p7"/>
          <p:cNvGrpSpPr/>
          <p:nvPr/>
        </p:nvGrpSpPr>
        <p:grpSpPr>
          <a:xfrm>
            <a:off x="293401" y="186714"/>
            <a:ext cx="791215" cy="524759"/>
            <a:chOff x="10624861" y="3933984"/>
            <a:chExt cx="1115330" cy="748800"/>
          </a:xfrm>
        </p:grpSpPr>
        <p:cxnSp>
          <p:nvCxnSpPr>
            <p:cNvPr id="708" name="Google Shape;708;p7"/>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709" name="Google Shape;709;p7"/>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710" name="Google Shape;710;p7"/>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711" name="Google Shape;711;p7"/>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712" name="Google Shape;712;p7"/>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713" name="Google Shape;713;p7"/>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714" name="Google Shape;714;p7"/>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006 Two columns" preserve="1" userDrawn="1">
  <p:cSld name="1_006 Two columns">
    <p:bg>
      <p:bgRef idx="1001">
        <a:schemeClr val="bg1"/>
      </p:bgRef>
    </p:bg>
    <p:spTree>
      <p:nvGrpSpPr>
        <p:cNvPr id="1" name="Shape 637"/>
        <p:cNvGrpSpPr/>
        <p:nvPr/>
      </p:nvGrpSpPr>
      <p:grpSpPr>
        <a:xfrm>
          <a:off x="0" y="0"/>
          <a:ext cx="0" cy="0"/>
          <a:chOff x="0" y="0"/>
          <a:chExt cx="0" cy="0"/>
        </a:xfrm>
      </p:grpSpPr>
      <p:sp>
        <p:nvSpPr>
          <p:cNvPr id="670" name="Google Shape;670;p7"/>
          <p:cNvSpPr/>
          <p:nvPr/>
        </p:nvSpPr>
        <p:spPr>
          <a:xfrm flipH="1">
            <a:off x="10942175" y="5650638"/>
            <a:ext cx="1054500" cy="10140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79" name="Group 78">
            <a:extLst>
              <a:ext uri="{FF2B5EF4-FFF2-40B4-BE49-F238E27FC236}">
                <a16:creationId xmlns:a16="http://schemas.microsoft.com/office/drawing/2014/main" id="{7DD0CBEE-70A2-42B5-9FDC-DA9CFD36BCCB}"/>
              </a:ext>
            </a:extLst>
          </p:cNvPr>
          <p:cNvGrpSpPr/>
          <p:nvPr userDrawn="1"/>
        </p:nvGrpSpPr>
        <p:grpSpPr>
          <a:xfrm>
            <a:off x="10940211" y="5667555"/>
            <a:ext cx="1054936" cy="862641"/>
            <a:chOff x="3210946" y="234733"/>
            <a:chExt cx="1560780" cy="1298611"/>
          </a:xfrm>
        </p:grpSpPr>
        <p:cxnSp>
          <p:nvCxnSpPr>
            <p:cNvPr id="80" name="Straight Connector 79">
              <a:extLst>
                <a:ext uri="{FF2B5EF4-FFF2-40B4-BE49-F238E27FC236}">
                  <a16:creationId xmlns:a16="http://schemas.microsoft.com/office/drawing/2014/main" id="{3DB11964-1010-4B52-AABE-C93D730B7B8E}"/>
                </a:ext>
              </a:extLst>
            </p:cNvPr>
            <p:cNvCxnSpPr>
              <a:cxnSpLocks/>
            </p:cNvCxnSpPr>
            <p:nvPr/>
          </p:nvCxnSpPr>
          <p:spPr>
            <a:xfrm rot="5400000">
              <a:off x="3991336" y="752954"/>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A1EB62A1-962A-4A98-8742-C4B08C91BB9A}"/>
                </a:ext>
              </a:extLst>
            </p:cNvPr>
            <p:cNvCxnSpPr>
              <a:cxnSpLocks/>
            </p:cNvCxnSpPr>
            <p:nvPr/>
          </p:nvCxnSpPr>
          <p:spPr>
            <a:xfrm rot="5400000">
              <a:off x="3991336" y="567439"/>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774B375E-B0A5-426E-BF41-17AE000325ED}"/>
                </a:ext>
              </a:extLst>
            </p:cNvPr>
            <p:cNvCxnSpPr>
              <a:cxnSpLocks/>
            </p:cNvCxnSpPr>
            <p:nvPr/>
          </p:nvCxnSpPr>
          <p:spPr>
            <a:xfrm rot="5400000">
              <a:off x="3991336" y="381923"/>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3913CA21-438F-4B23-8C08-0AF7782BC68B}"/>
                </a:ext>
              </a:extLst>
            </p:cNvPr>
            <p:cNvCxnSpPr>
              <a:cxnSpLocks/>
            </p:cNvCxnSpPr>
            <p:nvPr/>
          </p:nvCxnSpPr>
          <p:spPr>
            <a:xfrm rot="5400000">
              <a:off x="3991336" y="19640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55850D2B-4088-4B12-A01C-336779A1F839}"/>
                </a:ext>
              </a:extLst>
            </p:cNvPr>
            <p:cNvCxnSpPr>
              <a:cxnSpLocks/>
            </p:cNvCxnSpPr>
            <p:nvPr/>
          </p:nvCxnSpPr>
          <p:spPr>
            <a:xfrm rot="5400000">
              <a:off x="3991336" y="1089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7DC57BBB-8ECB-4525-8184-5677EBABC4DB}"/>
                </a:ext>
              </a:extLst>
            </p:cNvPr>
            <p:cNvCxnSpPr>
              <a:cxnSpLocks/>
            </p:cNvCxnSpPr>
            <p:nvPr/>
          </p:nvCxnSpPr>
          <p:spPr>
            <a:xfrm rot="5400000">
              <a:off x="3991336" y="-174625"/>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4D399F37-A8AD-47EE-9750-A42A5196A394}"/>
                </a:ext>
              </a:extLst>
            </p:cNvPr>
            <p:cNvCxnSpPr>
              <a:cxnSpLocks/>
            </p:cNvCxnSpPr>
            <p:nvPr/>
          </p:nvCxnSpPr>
          <p:spPr>
            <a:xfrm rot="5400000">
              <a:off x="3991336" y="-36014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2255A7D5-D4DC-419C-938A-1488D37EF45C}"/>
                </a:ext>
              </a:extLst>
            </p:cNvPr>
            <p:cNvCxnSpPr>
              <a:cxnSpLocks/>
            </p:cNvCxnSpPr>
            <p:nvPr/>
          </p:nvCxnSpPr>
          <p:spPr>
            <a:xfrm rot="5400000">
              <a:off x="3991336" y="-54565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38" name="Google Shape;638;p7"/>
          <p:cNvSpPr txBox="1">
            <a:spLocks noGrp="1"/>
          </p:cNvSpPr>
          <p:nvPr>
            <p:ph type="title"/>
          </p:nvPr>
        </p:nvSpPr>
        <p:spPr>
          <a:xfrm>
            <a:off x="873350" y="1293500"/>
            <a:ext cx="10551900" cy="763500"/>
          </a:xfrm>
          <a:prstGeom prst="rect">
            <a:avLst/>
          </a:prstGeom>
        </p:spPr>
        <p:txBody>
          <a:bodyPr spcFirstLastPara="1" wrap="square" lIns="121900" tIns="121900" rIns="121900" bIns="121900" anchor="t" anchorCtr="0">
            <a:noAutofit/>
          </a:bodyPr>
          <a:lstStyle>
            <a:lvl1pPr marL="0" marR="0" lvl="0" indent="0" algn="l" rtl="0">
              <a:lnSpc>
                <a:spcPct val="100000"/>
              </a:lnSpc>
              <a:spcBef>
                <a:spcPts val="0"/>
              </a:spcBef>
              <a:spcAft>
                <a:spcPts val="0"/>
              </a:spcAft>
              <a:buClr>
                <a:schemeClr val="dk1"/>
              </a:buClr>
              <a:buSzPts val="4000"/>
              <a:buFont typeface="Aldrich"/>
              <a:buNone/>
              <a:defRPr>
                <a:solidFill>
                  <a:schemeClr val="tx2"/>
                </a:solidFill>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639" name="Google Shape;639;p7"/>
          <p:cNvSpPr txBox="1">
            <a:spLocks noGrp="1"/>
          </p:cNvSpPr>
          <p:nvPr>
            <p:ph type="body" idx="1" hasCustomPrompt="1"/>
          </p:nvPr>
        </p:nvSpPr>
        <p:spPr>
          <a:xfrm>
            <a:off x="873350" y="2293600"/>
            <a:ext cx="4960800" cy="3118500"/>
          </a:xfrm>
          <a:prstGeom prst="rect">
            <a:avLst/>
          </a:prstGeom>
        </p:spPr>
        <p:txBody>
          <a:bodyPr spcFirstLastPara="1" wrap="square" lIns="121900" tIns="121900" rIns="121900" bIns="121900" anchor="t" anchorCtr="0">
            <a:noAutofit/>
          </a:bodyPr>
          <a:lstStyle>
            <a:lvl1pPr marL="457200" lvl="0" indent="-349250">
              <a:spcBef>
                <a:spcPts val="0"/>
              </a:spcBef>
              <a:spcAft>
                <a:spcPts val="0"/>
              </a:spcAft>
              <a:buClr>
                <a:schemeClr val="tx2"/>
              </a:buClr>
              <a:buSzPts val="1900"/>
              <a:buFont typeface="Arial" panose="020B0604020202020204" pitchFamily="34" charset="0"/>
              <a:buChar char="•"/>
              <a:defRPr>
                <a:solidFill>
                  <a:schemeClr val="tx2"/>
                </a:solidFill>
              </a:defRPr>
            </a:lvl1pPr>
            <a:lvl2pPr marL="914400" lvl="1" indent="-349250">
              <a:spcBef>
                <a:spcPts val="2100"/>
              </a:spcBef>
              <a:spcAft>
                <a:spcPts val="0"/>
              </a:spcAft>
              <a:buClr>
                <a:schemeClr val="tx2"/>
              </a:buClr>
              <a:buSzPts val="1900"/>
              <a:buFont typeface="Arial" panose="020B0604020202020204" pitchFamily="34" charset="0"/>
              <a:buChar char="•"/>
              <a:defRPr>
                <a:solidFill>
                  <a:schemeClr val="tx2"/>
                </a:solidFill>
              </a:defRPr>
            </a:lvl2pPr>
            <a:lvl3pPr marL="1371600" lvl="2" indent="-349250">
              <a:spcBef>
                <a:spcPts val="2100"/>
              </a:spcBef>
              <a:spcAft>
                <a:spcPts val="0"/>
              </a:spcAft>
              <a:buSzPts val="1900"/>
              <a:buChar char="■"/>
              <a:defRPr/>
            </a:lvl3pPr>
            <a:lvl4pPr marL="1828800" lvl="3" indent="-349250">
              <a:spcBef>
                <a:spcPts val="2100"/>
              </a:spcBef>
              <a:spcAft>
                <a:spcPts val="0"/>
              </a:spcAft>
              <a:buSzPts val="1900"/>
              <a:buChar char="●"/>
              <a:defRPr/>
            </a:lvl4pPr>
            <a:lvl5pPr marL="2286000" lvl="4" indent="-349250">
              <a:spcBef>
                <a:spcPts val="2100"/>
              </a:spcBef>
              <a:spcAft>
                <a:spcPts val="0"/>
              </a:spcAft>
              <a:buSzPts val="1900"/>
              <a:buChar char="○"/>
              <a:defRPr/>
            </a:lvl5pPr>
            <a:lvl6pPr marL="2743200" lvl="5" indent="-349250">
              <a:spcBef>
                <a:spcPts val="2100"/>
              </a:spcBef>
              <a:spcAft>
                <a:spcPts val="0"/>
              </a:spcAft>
              <a:buSzPts val="1900"/>
              <a:buChar char="■"/>
              <a:defRPr/>
            </a:lvl6pPr>
            <a:lvl7pPr marL="3200400" lvl="6" indent="-349250">
              <a:spcBef>
                <a:spcPts val="2100"/>
              </a:spcBef>
              <a:spcAft>
                <a:spcPts val="0"/>
              </a:spcAft>
              <a:buSzPts val="1900"/>
              <a:buChar char="●"/>
              <a:defRPr/>
            </a:lvl7pPr>
            <a:lvl8pPr marL="3657600" lvl="7" indent="-349250">
              <a:spcBef>
                <a:spcPts val="2100"/>
              </a:spcBef>
              <a:spcAft>
                <a:spcPts val="0"/>
              </a:spcAft>
              <a:buSzPts val="1900"/>
              <a:buChar char="○"/>
              <a:defRPr/>
            </a:lvl8pPr>
            <a:lvl9pPr marL="4114800" lvl="8" indent="-349250">
              <a:spcBef>
                <a:spcPts val="2100"/>
              </a:spcBef>
              <a:spcAft>
                <a:spcPts val="2100"/>
              </a:spcAft>
              <a:buSzPts val="1900"/>
              <a:buChar char="■"/>
              <a:defRPr/>
            </a:lvl9pPr>
          </a:lstStyle>
          <a:p>
            <a:r>
              <a:rPr lang="en-US" dirty="0"/>
              <a:t>Test1</a:t>
            </a:r>
          </a:p>
          <a:p>
            <a:pPr lvl="1"/>
            <a:r>
              <a:rPr lang="en-US" dirty="0"/>
              <a:t>Second level</a:t>
            </a:r>
            <a:endParaRPr dirty="0"/>
          </a:p>
        </p:txBody>
      </p:sp>
      <p:sp>
        <p:nvSpPr>
          <p:cNvPr id="641" name="Google Shape;641;p7"/>
          <p:cNvSpPr/>
          <p:nvPr/>
        </p:nvSpPr>
        <p:spPr>
          <a:xfrm rot="-5400000" flipH="1">
            <a:off x="10943908" y="4662679"/>
            <a:ext cx="993600" cy="1019700"/>
          </a:xfrm>
          <a:prstGeom prst="teardrop">
            <a:avLst>
              <a:gd name="adj" fmla="val 100000"/>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42" name="Google Shape;642;p7"/>
          <p:cNvSpPr/>
          <p:nvPr/>
        </p:nvSpPr>
        <p:spPr>
          <a:xfrm rot="-5400000">
            <a:off x="11063920" y="4808749"/>
            <a:ext cx="753600" cy="753600"/>
          </a:xfrm>
          <a:prstGeom prst="arc">
            <a:avLst>
              <a:gd name="adj1" fmla="val 16200000"/>
              <a:gd name="adj2" fmla="val 10690623"/>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643" name="Google Shape;643;p7"/>
          <p:cNvSpPr/>
          <p:nvPr/>
        </p:nvSpPr>
        <p:spPr>
          <a:xfrm rot="-5400000">
            <a:off x="11178853" y="4923617"/>
            <a:ext cx="523800" cy="523800"/>
          </a:xfrm>
          <a:prstGeom prst="arc">
            <a:avLst>
              <a:gd name="adj1" fmla="val 16200000"/>
              <a:gd name="adj2" fmla="val 10869229"/>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644" name="Google Shape;644;p7"/>
          <p:cNvSpPr/>
          <p:nvPr/>
        </p:nvSpPr>
        <p:spPr>
          <a:xfrm>
            <a:off x="11447080" y="4685379"/>
            <a:ext cx="508500" cy="5085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45" name="Google Shape;645;p7"/>
          <p:cNvSpPr/>
          <p:nvPr/>
        </p:nvSpPr>
        <p:spPr>
          <a:xfrm>
            <a:off x="11351369" y="5086434"/>
            <a:ext cx="194100" cy="194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646" name="Google Shape;646;p7"/>
          <p:cNvGrpSpPr/>
          <p:nvPr/>
        </p:nvGrpSpPr>
        <p:grpSpPr>
          <a:xfrm>
            <a:off x="11034459" y="5320659"/>
            <a:ext cx="282880" cy="36671"/>
            <a:chOff x="10578164" y="275923"/>
            <a:chExt cx="416551" cy="54000"/>
          </a:xfrm>
        </p:grpSpPr>
        <p:sp>
          <p:nvSpPr>
            <p:cNvPr id="647" name="Google Shape;647;p7"/>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48" name="Google Shape;648;p7"/>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49" name="Google Shape;649;p7"/>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650" name="Google Shape;650;p7"/>
          <p:cNvGrpSpPr/>
          <p:nvPr/>
        </p:nvGrpSpPr>
        <p:grpSpPr>
          <a:xfrm>
            <a:off x="11034459" y="5424697"/>
            <a:ext cx="282880" cy="36671"/>
            <a:chOff x="10578164" y="275923"/>
            <a:chExt cx="416551" cy="54000"/>
          </a:xfrm>
        </p:grpSpPr>
        <p:sp>
          <p:nvSpPr>
            <p:cNvPr id="651" name="Google Shape;651;p7"/>
            <p:cNvSpPr/>
            <p:nvPr/>
          </p:nvSpPr>
          <p:spPr>
            <a:xfrm>
              <a:off x="10578164"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52" name="Google Shape;652;p7"/>
            <p:cNvSpPr/>
            <p:nvPr/>
          </p:nvSpPr>
          <p:spPr>
            <a:xfrm>
              <a:off x="10759440"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53" name="Google Shape;653;p7"/>
            <p:cNvSpPr/>
            <p:nvPr/>
          </p:nvSpPr>
          <p:spPr>
            <a:xfrm>
              <a:off x="10940715"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654" name="Google Shape;654;p7"/>
          <p:cNvGrpSpPr/>
          <p:nvPr/>
        </p:nvGrpSpPr>
        <p:grpSpPr>
          <a:xfrm>
            <a:off x="11034459" y="5528735"/>
            <a:ext cx="282880" cy="36671"/>
            <a:chOff x="10578164" y="275923"/>
            <a:chExt cx="416551" cy="54000"/>
          </a:xfrm>
        </p:grpSpPr>
        <p:sp>
          <p:nvSpPr>
            <p:cNvPr id="655" name="Google Shape;655;p7"/>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56" name="Google Shape;656;p7"/>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57" name="Google Shape;657;p7"/>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658" name="Google Shape;658;p7"/>
          <p:cNvGrpSpPr/>
          <p:nvPr/>
        </p:nvGrpSpPr>
        <p:grpSpPr>
          <a:xfrm>
            <a:off x="11556283" y="4822802"/>
            <a:ext cx="282880" cy="36671"/>
            <a:chOff x="10578164" y="275923"/>
            <a:chExt cx="416551" cy="54000"/>
          </a:xfrm>
        </p:grpSpPr>
        <p:sp>
          <p:nvSpPr>
            <p:cNvPr id="659" name="Google Shape;659;p7"/>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60" name="Google Shape;660;p7"/>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61" name="Google Shape;661;p7"/>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662" name="Google Shape;662;p7"/>
          <p:cNvGrpSpPr/>
          <p:nvPr/>
        </p:nvGrpSpPr>
        <p:grpSpPr>
          <a:xfrm>
            <a:off x="11556283" y="4926840"/>
            <a:ext cx="282880" cy="36671"/>
            <a:chOff x="10578164" y="275923"/>
            <a:chExt cx="416551" cy="54000"/>
          </a:xfrm>
        </p:grpSpPr>
        <p:sp>
          <p:nvSpPr>
            <p:cNvPr id="663" name="Google Shape;663;p7"/>
            <p:cNvSpPr/>
            <p:nvPr/>
          </p:nvSpPr>
          <p:spPr>
            <a:xfrm>
              <a:off x="10578164"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64" name="Google Shape;664;p7"/>
            <p:cNvSpPr/>
            <p:nvPr/>
          </p:nvSpPr>
          <p:spPr>
            <a:xfrm>
              <a:off x="10759440"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65" name="Google Shape;665;p7"/>
            <p:cNvSpPr/>
            <p:nvPr/>
          </p:nvSpPr>
          <p:spPr>
            <a:xfrm>
              <a:off x="10940715"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666" name="Google Shape;666;p7"/>
          <p:cNvGrpSpPr/>
          <p:nvPr/>
        </p:nvGrpSpPr>
        <p:grpSpPr>
          <a:xfrm>
            <a:off x="11556283" y="5030878"/>
            <a:ext cx="282880" cy="36671"/>
            <a:chOff x="10578164" y="275923"/>
            <a:chExt cx="416551" cy="54000"/>
          </a:xfrm>
        </p:grpSpPr>
        <p:sp>
          <p:nvSpPr>
            <p:cNvPr id="667" name="Google Shape;667;p7"/>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68" name="Google Shape;668;p7"/>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69" name="Google Shape;669;p7"/>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680" name="Google Shape;680;p7"/>
          <p:cNvGrpSpPr/>
          <p:nvPr/>
        </p:nvGrpSpPr>
        <p:grpSpPr>
          <a:xfrm rot="59737" flipH="1">
            <a:off x="10939584" y="5640153"/>
            <a:ext cx="1041545" cy="1041481"/>
            <a:chOff x="3247624" y="213651"/>
            <a:chExt cx="1533709" cy="1533614"/>
          </a:xfrm>
        </p:grpSpPr>
        <p:sp>
          <p:nvSpPr>
            <p:cNvPr id="681" name="Google Shape;681;p7"/>
            <p:cNvSpPr/>
            <p:nvPr/>
          </p:nvSpPr>
          <p:spPr>
            <a:xfrm rot="-2642172" flipH="1">
              <a:off x="3472138" y="438179"/>
              <a:ext cx="1084572" cy="1084572"/>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682" name="Google Shape;682;p7"/>
            <p:cNvSpPr/>
            <p:nvPr/>
          </p:nvSpPr>
          <p:spPr>
            <a:xfrm rot="8157828" flipH="1">
              <a:off x="3472247" y="438165"/>
              <a:ext cx="1084572" cy="1084572"/>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683" name="Google Shape;683;p7"/>
          <p:cNvSpPr/>
          <p:nvPr/>
        </p:nvSpPr>
        <p:spPr>
          <a:xfrm flipH="1">
            <a:off x="11221584" y="5921549"/>
            <a:ext cx="477900" cy="4779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84" name="Google Shape;684;p7"/>
          <p:cNvSpPr/>
          <p:nvPr/>
        </p:nvSpPr>
        <p:spPr>
          <a:xfrm flipH="1">
            <a:off x="11339157" y="6039477"/>
            <a:ext cx="242400" cy="2424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85" name="Google Shape;685;p7"/>
          <p:cNvSpPr/>
          <p:nvPr/>
        </p:nvSpPr>
        <p:spPr>
          <a:xfrm flipH="1">
            <a:off x="10427311" y="5654840"/>
            <a:ext cx="508500" cy="5085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86" name="Google Shape;686;p7"/>
          <p:cNvSpPr/>
          <p:nvPr/>
        </p:nvSpPr>
        <p:spPr>
          <a:xfrm rot="-5400000" flipH="1">
            <a:off x="10427216" y="6158380"/>
            <a:ext cx="508500" cy="5085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687" name="Google Shape;687;p7"/>
          <p:cNvGrpSpPr/>
          <p:nvPr/>
        </p:nvGrpSpPr>
        <p:grpSpPr>
          <a:xfrm rot="-5400000" flipH="1">
            <a:off x="10550281" y="5646193"/>
            <a:ext cx="262501" cy="508510"/>
            <a:chOff x="10628069" y="2437255"/>
            <a:chExt cx="369772" cy="748800"/>
          </a:xfrm>
        </p:grpSpPr>
        <p:cxnSp>
          <p:nvCxnSpPr>
            <p:cNvPr id="688" name="Google Shape;688;p7"/>
            <p:cNvCxnSpPr/>
            <p:nvPr/>
          </p:nvCxnSpPr>
          <p:spPr>
            <a:xfrm>
              <a:off x="10997841"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689" name="Google Shape;689;p7"/>
            <p:cNvCxnSpPr/>
            <p:nvPr/>
          </p:nvCxnSpPr>
          <p:spPr>
            <a:xfrm>
              <a:off x="10812955"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690" name="Google Shape;690;p7"/>
            <p:cNvCxnSpPr/>
            <p:nvPr/>
          </p:nvCxnSpPr>
          <p:spPr>
            <a:xfrm>
              <a:off x="10628069" y="2437255"/>
              <a:ext cx="0" cy="748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691" name="Google Shape;691;p7"/>
          <p:cNvGrpSpPr/>
          <p:nvPr/>
        </p:nvGrpSpPr>
        <p:grpSpPr>
          <a:xfrm rot="-5400000" flipH="1">
            <a:off x="10557064" y="6154407"/>
            <a:ext cx="251112" cy="508510"/>
            <a:chOff x="10628069" y="2437255"/>
            <a:chExt cx="369772" cy="748800"/>
          </a:xfrm>
        </p:grpSpPr>
        <p:cxnSp>
          <p:nvCxnSpPr>
            <p:cNvPr id="692" name="Google Shape;692;p7"/>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693" name="Google Shape;693;p7"/>
            <p:cNvCxnSpPr/>
            <p:nvPr/>
          </p:nvCxnSpPr>
          <p:spPr>
            <a:xfrm>
              <a:off x="10812955" y="2437255"/>
              <a:ext cx="0" cy="748800"/>
            </a:xfrm>
            <a:prstGeom prst="straightConnector1">
              <a:avLst/>
            </a:prstGeom>
            <a:noFill/>
            <a:ln w="9525" cap="flat" cmpd="sng">
              <a:solidFill>
                <a:schemeClr val="accent2"/>
              </a:solidFill>
              <a:prstDash val="solid"/>
              <a:miter lim="800000"/>
              <a:headEnd type="none" w="sm" len="sm"/>
              <a:tailEnd type="none" w="sm" len="sm"/>
            </a:ln>
          </p:spPr>
        </p:cxnSp>
        <p:cxnSp>
          <p:nvCxnSpPr>
            <p:cNvPr id="694" name="Google Shape;694;p7"/>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695" name="Google Shape;695;p7"/>
          <p:cNvSpPr/>
          <p:nvPr/>
        </p:nvSpPr>
        <p:spPr>
          <a:xfrm rot="10800000">
            <a:off x="9925020" y="5653342"/>
            <a:ext cx="1013400" cy="1013400"/>
          </a:xfrm>
          <a:prstGeom prst="arc">
            <a:avLst>
              <a:gd name="adj1" fmla="val 16200000"/>
              <a:gd name="adj2" fmla="val 5378577"/>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696" name="Google Shape;696;p7"/>
          <p:cNvGrpSpPr/>
          <p:nvPr/>
        </p:nvGrpSpPr>
        <p:grpSpPr>
          <a:xfrm rot="5400000">
            <a:off x="10046451" y="5775647"/>
            <a:ext cx="762765" cy="762765"/>
            <a:chOff x="6214949" y="2511699"/>
            <a:chExt cx="1123200" cy="1123200"/>
          </a:xfrm>
        </p:grpSpPr>
        <p:sp>
          <p:nvSpPr>
            <p:cNvPr id="697" name="Google Shape;697;p7"/>
            <p:cNvSpPr/>
            <p:nvPr/>
          </p:nvSpPr>
          <p:spPr>
            <a:xfrm rot="-5400000" flipH="1">
              <a:off x="6402149" y="2698899"/>
              <a:ext cx="748800" cy="7488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698" name="Google Shape;698;p7"/>
            <p:cNvSpPr/>
            <p:nvPr/>
          </p:nvSpPr>
          <p:spPr>
            <a:xfrm rot="-5400000" flipH="1">
              <a:off x="6589349" y="2886099"/>
              <a:ext cx="374400" cy="374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699" name="Google Shape;699;p7"/>
            <p:cNvSpPr/>
            <p:nvPr/>
          </p:nvSpPr>
          <p:spPr>
            <a:xfrm rot="-5400000" flipH="1">
              <a:off x="6214949" y="2511699"/>
              <a:ext cx="1123200" cy="1123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800">
                  <a:latin typeface="Calibri"/>
                  <a:ea typeface="Calibri"/>
                  <a:cs typeface="Calibri"/>
                  <a:sym typeface="Calibri"/>
                </a:rPr>
                <a:t>		</a:t>
              </a:r>
              <a:endParaRPr sz="1800" b="0" i="0" u="none" strike="noStrike" cap="none">
                <a:solidFill>
                  <a:srgbClr val="000000"/>
                </a:solidFill>
                <a:latin typeface="Calibri"/>
                <a:ea typeface="Calibri"/>
                <a:cs typeface="Calibri"/>
                <a:sym typeface="Calibri"/>
              </a:endParaRPr>
            </a:p>
          </p:txBody>
        </p:sp>
      </p:grpSp>
      <p:sp>
        <p:nvSpPr>
          <p:cNvPr id="700" name="Google Shape;700;p7"/>
          <p:cNvSpPr/>
          <p:nvPr/>
        </p:nvSpPr>
        <p:spPr>
          <a:xfrm>
            <a:off x="161600" y="715829"/>
            <a:ext cx="1049400" cy="499200"/>
          </a:xfrm>
          <a:prstGeom prst="triangle">
            <a:avLst>
              <a:gd name="adj" fmla="val 500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01" name="Google Shape;701;p7"/>
          <p:cNvSpPr/>
          <p:nvPr/>
        </p:nvSpPr>
        <p:spPr>
          <a:xfrm rot="-5400000" flipH="1">
            <a:off x="164361" y="167215"/>
            <a:ext cx="1049400" cy="10494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02" name="Google Shape;702;p7"/>
          <p:cNvSpPr/>
          <p:nvPr/>
        </p:nvSpPr>
        <p:spPr>
          <a:xfrm rot="-5400000" flipH="1">
            <a:off x="426735" y="429589"/>
            <a:ext cx="525000" cy="5250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03" name="Google Shape;703;p7"/>
          <p:cNvSpPr/>
          <p:nvPr/>
        </p:nvSpPr>
        <p:spPr>
          <a:xfrm rot="-5400000" flipH="1">
            <a:off x="557921" y="560776"/>
            <a:ext cx="262200" cy="262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04" name="Google Shape;704;p7"/>
          <p:cNvSpPr/>
          <p:nvPr/>
        </p:nvSpPr>
        <p:spPr>
          <a:xfrm rot="-5400000" flipH="1">
            <a:off x="295548" y="298402"/>
            <a:ext cx="787200" cy="787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05" name="Google Shape;705;p7"/>
          <p:cNvSpPr/>
          <p:nvPr/>
        </p:nvSpPr>
        <p:spPr>
          <a:xfrm>
            <a:off x="160477" y="195322"/>
            <a:ext cx="525000" cy="5250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06" name="Google Shape;706;p7"/>
          <p:cNvSpPr/>
          <p:nvPr/>
        </p:nvSpPr>
        <p:spPr>
          <a:xfrm rot="-5400000">
            <a:off x="695599" y="182959"/>
            <a:ext cx="525000" cy="5250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707" name="Google Shape;707;p7"/>
          <p:cNvGrpSpPr/>
          <p:nvPr/>
        </p:nvGrpSpPr>
        <p:grpSpPr>
          <a:xfrm>
            <a:off x="293401" y="186714"/>
            <a:ext cx="791215" cy="524759"/>
            <a:chOff x="10624861" y="3933984"/>
            <a:chExt cx="1115330" cy="748800"/>
          </a:xfrm>
        </p:grpSpPr>
        <p:cxnSp>
          <p:nvCxnSpPr>
            <p:cNvPr id="708" name="Google Shape;708;p7"/>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709" name="Google Shape;709;p7"/>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710" name="Google Shape;710;p7"/>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711" name="Google Shape;711;p7"/>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712" name="Google Shape;712;p7"/>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713" name="Google Shape;713;p7"/>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714" name="Google Shape;714;p7"/>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2" name="Google Shape;639;p7">
            <a:extLst>
              <a:ext uri="{FF2B5EF4-FFF2-40B4-BE49-F238E27FC236}">
                <a16:creationId xmlns:a16="http://schemas.microsoft.com/office/drawing/2014/main" id="{CAB11B03-DAE6-CB77-AE9A-4DAD809582F1}"/>
              </a:ext>
            </a:extLst>
          </p:cNvPr>
          <p:cNvSpPr txBox="1">
            <a:spLocks noGrp="1"/>
          </p:cNvSpPr>
          <p:nvPr>
            <p:ph type="body" idx="10" hasCustomPrompt="1"/>
          </p:nvPr>
        </p:nvSpPr>
        <p:spPr>
          <a:xfrm>
            <a:off x="6353242" y="2298479"/>
            <a:ext cx="4960800" cy="3118500"/>
          </a:xfrm>
          <a:prstGeom prst="rect">
            <a:avLst/>
          </a:prstGeom>
        </p:spPr>
        <p:txBody>
          <a:bodyPr spcFirstLastPara="1" wrap="square" lIns="121900" tIns="121900" rIns="121900" bIns="121900" anchor="t" anchorCtr="0">
            <a:noAutofit/>
          </a:bodyPr>
          <a:lstStyle>
            <a:lvl1pPr marL="457200" lvl="0" indent="-349250">
              <a:spcBef>
                <a:spcPts val="0"/>
              </a:spcBef>
              <a:spcAft>
                <a:spcPts val="0"/>
              </a:spcAft>
              <a:buClr>
                <a:schemeClr val="tx2"/>
              </a:buClr>
              <a:buSzPts val="1900"/>
              <a:buFont typeface="Arial" panose="020B0604020202020204" pitchFamily="34" charset="0"/>
              <a:buChar char="•"/>
              <a:defRPr>
                <a:solidFill>
                  <a:schemeClr val="tx2"/>
                </a:solidFill>
              </a:defRPr>
            </a:lvl1pPr>
            <a:lvl2pPr marL="914400" lvl="1" indent="-349250">
              <a:spcBef>
                <a:spcPts val="2100"/>
              </a:spcBef>
              <a:spcAft>
                <a:spcPts val="0"/>
              </a:spcAft>
              <a:buClr>
                <a:schemeClr val="tx2"/>
              </a:buClr>
              <a:buSzPts val="1900"/>
              <a:buFont typeface="Arial" panose="020B0604020202020204" pitchFamily="34" charset="0"/>
              <a:buChar char="•"/>
              <a:defRPr>
                <a:solidFill>
                  <a:schemeClr val="tx2"/>
                </a:solidFill>
              </a:defRPr>
            </a:lvl2pPr>
            <a:lvl3pPr marL="1371600" lvl="2" indent="-349250">
              <a:spcBef>
                <a:spcPts val="2100"/>
              </a:spcBef>
              <a:spcAft>
                <a:spcPts val="0"/>
              </a:spcAft>
              <a:buSzPts val="1900"/>
              <a:buChar char="■"/>
              <a:defRPr/>
            </a:lvl3pPr>
            <a:lvl4pPr marL="1828800" lvl="3" indent="-349250">
              <a:spcBef>
                <a:spcPts val="2100"/>
              </a:spcBef>
              <a:spcAft>
                <a:spcPts val="0"/>
              </a:spcAft>
              <a:buSzPts val="1900"/>
              <a:buChar char="●"/>
              <a:defRPr/>
            </a:lvl4pPr>
            <a:lvl5pPr marL="2286000" lvl="4" indent="-349250">
              <a:spcBef>
                <a:spcPts val="2100"/>
              </a:spcBef>
              <a:spcAft>
                <a:spcPts val="0"/>
              </a:spcAft>
              <a:buSzPts val="1900"/>
              <a:buChar char="○"/>
              <a:defRPr/>
            </a:lvl5pPr>
            <a:lvl6pPr marL="2743200" lvl="5" indent="-349250">
              <a:spcBef>
                <a:spcPts val="2100"/>
              </a:spcBef>
              <a:spcAft>
                <a:spcPts val="0"/>
              </a:spcAft>
              <a:buSzPts val="1900"/>
              <a:buChar char="■"/>
              <a:defRPr/>
            </a:lvl6pPr>
            <a:lvl7pPr marL="3200400" lvl="6" indent="-349250">
              <a:spcBef>
                <a:spcPts val="2100"/>
              </a:spcBef>
              <a:spcAft>
                <a:spcPts val="0"/>
              </a:spcAft>
              <a:buSzPts val="1900"/>
              <a:buChar char="●"/>
              <a:defRPr/>
            </a:lvl7pPr>
            <a:lvl8pPr marL="3657600" lvl="7" indent="-349250">
              <a:spcBef>
                <a:spcPts val="2100"/>
              </a:spcBef>
              <a:spcAft>
                <a:spcPts val="0"/>
              </a:spcAft>
              <a:buSzPts val="1900"/>
              <a:buChar char="○"/>
              <a:defRPr/>
            </a:lvl8pPr>
            <a:lvl9pPr marL="4114800" lvl="8" indent="-349250">
              <a:spcBef>
                <a:spcPts val="2100"/>
              </a:spcBef>
              <a:spcAft>
                <a:spcPts val="2100"/>
              </a:spcAft>
              <a:buSzPts val="1900"/>
              <a:buChar char="■"/>
              <a:defRPr/>
            </a:lvl9pPr>
          </a:lstStyle>
          <a:p>
            <a:r>
              <a:rPr lang="en-US" dirty="0"/>
              <a:t>Test1</a:t>
            </a:r>
          </a:p>
          <a:p>
            <a:pPr lvl="1"/>
            <a:r>
              <a:rPr lang="en-US" dirty="0"/>
              <a:t>Second level</a:t>
            </a:r>
            <a:endParaRPr dirty="0"/>
          </a:p>
        </p:txBody>
      </p:sp>
    </p:spTree>
    <p:extLst>
      <p:ext uri="{BB962C8B-B14F-4D97-AF65-F5344CB8AC3E}">
        <p14:creationId xmlns:p14="http://schemas.microsoft.com/office/powerpoint/2010/main" val="3677239096"/>
      </p:ext>
    </p:extLst>
  </p:cSld>
  <p:clrMapOvr>
    <a:overrideClrMapping bg1="lt1" tx1="dk1" bg2="lt2" tx2="dk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006 Two columns" preserve="1" userDrawn="1">
  <p:cSld name="1_006 Two columns">
    <p:bg>
      <p:bgRef idx="1001">
        <a:schemeClr val="bg1"/>
      </p:bgRef>
    </p:bg>
    <p:spTree>
      <p:nvGrpSpPr>
        <p:cNvPr id="1" name="Shape 637"/>
        <p:cNvGrpSpPr/>
        <p:nvPr/>
      </p:nvGrpSpPr>
      <p:grpSpPr>
        <a:xfrm>
          <a:off x="0" y="0"/>
          <a:ext cx="0" cy="0"/>
          <a:chOff x="0" y="0"/>
          <a:chExt cx="0" cy="0"/>
        </a:xfrm>
      </p:grpSpPr>
      <p:sp>
        <p:nvSpPr>
          <p:cNvPr id="638" name="Google Shape;638;p7"/>
          <p:cNvSpPr txBox="1">
            <a:spLocks noGrp="1"/>
          </p:cNvSpPr>
          <p:nvPr>
            <p:ph type="title"/>
          </p:nvPr>
        </p:nvSpPr>
        <p:spPr>
          <a:xfrm>
            <a:off x="873350" y="1293500"/>
            <a:ext cx="10551900" cy="763500"/>
          </a:xfrm>
          <a:prstGeom prst="rect">
            <a:avLst/>
          </a:prstGeom>
        </p:spPr>
        <p:txBody>
          <a:bodyPr spcFirstLastPara="1" wrap="square" lIns="121900" tIns="121900" rIns="121900" bIns="121900" anchor="t" anchorCtr="0">
            <a:noAutofit/>
          </a:bodyPr>
          <a:lstStyle>
            <a:lvl1pPr marL="0" marR="0" lvl="0" indent="0" algn="l" rtl="0">
              <a:lnSpc>
                <a:spcPct val="100000"/>
              </a:lnSpc>
              <a:spcBef>
                <a:spcPts val="0"/>
              </a:spcBef>
              <a:spcAft>
                <a:spcPts val="0"/>
              </a:spcAft>
              <a:buClr>
                <a:schemeClr val="dk1"/>
              </a:buClr>
              <a:buSzPts val="4000"/>
              <a:buFont typeface="Aldrich"/>
              <a:buNone/>
              <a:defRPr>
                <a:solidFill>
                  <a:schemeClr val="tx2"/>
                </a:solidFill>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639" name="Google Shape;639;p7"/>
          <p:cNvSpPr txBox="1">
            <a:spLocks noGrp="1"/>
          </p:cNvSpPr>
          <p:nvPr>
            <p:ph type="body" idx="1" hasCustomPrompt="1"/>
          </p:nvPr>
        </p:nvSpPr>
        <p:spPr>
          <a:xfrm>
            <a:off x="873350" y="2293600"/>
            <a:ext cx="4960800" cy="3118500"/>
          </a:xfrm>
          <a:prstGeom prst="rect">
            <a:avLst/>
          </a:prstGeom>
        </p:spPr>
        <p:txBody>
          <a:bodyPr spcFirstLastPara="1" wrap="square" lIns="121900" tIns="121900" rIns="121900" bIns="121900" anchor="t" anchorCtr="0">
            <a:noAutofit/>
          </a:bodyPr>
          <a:lstStyle>
            <a:lvl1pPr marL="457200" lvl="0" indent="-349250">
              <a:spcBef>
                <a:spcPts val="0"/>
              </a:spcBef>
              <a:spcAft>
                <a:spcPts val="0"/>
              </a:spcAft>
              <a:buClr>
                <a:schemeClr val="tx2"/>
              </a:buClr>
              <a:buSzPts val="1900"/>
              <a:buFont typeface="Arial" panose="020B0604020202020204" pitchFamily="34" charset="0"/>
              <a:buChar char="•"/>
              <a:defRPr>
                <a:solidFill>
                  <a:schemeClr val="tx2"/>
                </a:solidFill>
              </a:defRPr>
            </a:lvl1pPr>
            <a:lvl2pPr marL="914400" lvl="1" indent="-349250">
              <a:spcBef>
                <a:spcPts val="2100"/>
              </a:spcBef>
              <a:spcAft>
                <a:spcPts val="0"/>
              </a:spcAft>
              <a:buClr>
                <a:schemeClr val="tx2"/>
              </a:buClr>
              <a:buSzPts val="1900"/>
              <a:buFont typeface="Arial" panose="020B0604020202020204" pitchFamily="34" charset="0"/>
              <a:buChar char="•"/>
              <a:defRPr>
                <a:solidFill>
                  <a:schemeClr val="tx2"/>
                </a:solidFill>
              </a:defRPr>
            </a:lvl2pPr>
            <a:lvl3pPr marL="1371600" lvl="2" indent="-349250">
              <a:spcBef>
                <a:spcPts val="2100"/>
              </a:spcBef>
              <a:spcAft>
                <a:spcPts val="0"/>
              </a:spcAft>
              <a:buSzPts val="1900"/>
              <a:buChar char="■"/>
              <a:defRPr/>
            </a:lvl3pPr>
            <a:lvl4pPr marL="1828800" lvl="3" indent="-349250">
              <a:spcBef>
                <a:spcPts val="2100"/>
              </a:spcBef>
              <a:spcAft>
                <a:spcPts val="0"/>
              </a:spcAft>
              <a:buSzPts val="1900"/>
              <a:buChar char="●"/>
              <a:defRPr/>
            </a:lvl4pPr>
            <a:lvl5pPr marL="2286000" lvl="4" indent="-349250">
              <a:spcBef>
                <a:spcPts val="2100"/>
              </a:spcBef>
              <a:spcAft>
                <a:spcPts val="0"/>
              </a:spcAft>
              <a:buSzPts val="1900"/>
              <a:buChar char="○"/>
              <a:defRPr/>
            </a:lvl5pPr>
            <a:lvl6pPr marL="2743200" lvl="5" indent="-349250">
              <a:spcBef>
                <a:spcPts val="2100"/>
              </a:spcBef>
              <a:spcAft>
                <a:spcPts val="0"/>
              </a:spcAft>
              <a:buSzPts val="1900"/>
              <a:buChar char="■"/>
              <a:defRPr/>
            </a:lvl6pPr>
            <a:lvl7pPr marL="3200400" lvl="6" indent="-349250">
              <a:spcBef>
                <a:spcPts val="2100"/>
              </a:spcBef>
              <a:spcAft>
                <a:spcPts val="0"/>
              </a:spcAft>
              <a:buSzPts val="1900"/>
              <a:buChar char="●"/>
              <a:defRPr/>
            </a:lvl7pPr>
            <a:lvl8pPr marL="3657600" lvl="7" indent="-349250">
              <a:spcBef>
                <a:spcPts val="2100"/>
              </a:spcBef>
              <a:spcAft>
                <a:spcPts val="0"/>
              </a:spcAft>
              <a:buSzPts val="1900"/>
              <a:buChar char="○"/>
              <a:defRPr/>
            </a:lvl8pPr>
            <a:lvl9pPr marL="4114800" lvl="8" indent="-349250">
              <a:spcBef>
                <a:spcPts val="2100"/>
              </a:spcBef>
              <a:spcAft>
                <a:spcPts val="2100"/>
              </a:spcAft>
              <a:buSzPts val="1900"/>
              <a:buChar char="■"/>
              <a:defRPr/>
            </a:lvl9pPr>
          </a:lstStyle>
          <a:p>
            <a:r>
              <a:rPr lang="en-US" dirty="0"/>
              <a:t>Test1</a:t>
            </a:r>
          </a:p>
          <a:p>
            <a:pPr lvl="1"/>
            <a:r>
              <a:rPr lang="en-US" dirty="0"/>
              <a:t>Second level</a:t>
            </a:r>
            <a:endParaRPr dirty="0"/>
          </a:p>
        </p:txBody>
      </p:sp>
      <p:grpSp>
        <p:nvGrpSpPr>
          <p:cNvPr id="4" name="Group 3">
            <a:extLst>
              <a:ext uri="{FF2B5EF4-FFF2-40B4-BE49-F238E27FC236}">
                <a16:creationId xmlns:a16="http://schemas.microsoft.com/office/drawing/2014/main" id="{8FF98E5F-688B-BF12-11BD-850402442356}"/>
              </a:ext>
            </a:extLst>
          </p:cNvPr>
          <p:cNvGrpSpPr/>
          <p:nvPr userDrawn="1"/>
        </p:nvGrpSpPr>
        <p:grpSpPr>
          <a:xfrm>
            <a:off x="11010778" y="5666609"/>
            <a:ext cx="1024722" cy="993600"/>
            <a:chOff x="10930858" y="4675729"/>
            <a:chExt cx="1024722" cy="993600"/>
          </a:xfrm>
        </p:grpSpPr>
        <p:sp>
          <p:nvSpPr>
            <p:cNvPr id="641" name="Google Shape;641;p7"/>
            <p:cNvSpPr/>
            <p:nvPr/>
          </p:nvSpPr>
          <p:spPr>
            <a:xfrm rot="-5400000" flipH="1">
              <a:off x="10943908" y="4662679"/>
              <a:ext cx="993600" cy="1019700"/>
            </a:xfrm>
            <a:prstGeom prst="teardrop">
              <a:avLst>
                <a:gd name="adj" fmla="val 100000"/>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42" name="Google Shape;642;p7"/>
            <p:cNvSpPr/>
            <p:nvPr/>
          </p:nvSpPr>
          <p:spPr>
            <a:xfrm rot="-5400000">
              <a:off x="11063920" y="4808749"/>
              <a:ext cx="753600" cy="753600"/>
            </a:xfrm>
            <a:prstGeom prst="arc">
              <a:avLst>
                <a:gd name="adj1" fmla="val 16200000"/>
                <a:gd name="adj2" fmla="val 10690623"/>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643" name="Google Shape;643;p7"/>
            <p:cNvSpPr/>
            <p:nvPr/>
          </p:nvSpPr>
          <p:spPr>
            <a:xfrm rot="-5400000">
              <a:off x="11178853" y="4923617"/>
              <a:ext cx="523800" cy="523800"/>
            </a:xfrm>
            <a:prstGeom prst="arc">
              <a:avLst>
                <a:gd name="adj1" fmla="val 16200000"/>
                <a:gd name="adj2" fmla="val 10869229"/>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644" name="Google Shape;644;p7"/>
            <p:cNvSpPr/>
            <p:nvPr/>
          </p:nvSpPr>
          <p:spPr>
            <a:xfrm>
              <a:off x="11447080" y="4685379"/>
              <a:ext cx="508500" cy="5085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45" name="Google Shape;645;p7"/>
            <p:cNvSpPr/>
            <p:nvPr/>
          </p:nvSpPr>
          <p:spPr>
            <a:xfrm>
              <a:off x="11351369" y="5086434"/>
              <a:ext cx="194100" cy="194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646" name="Google Shape;646;p7"/>
            <p:cNvGrpSpPr/>
            <p:nvPr/>
          </p:nvGrpSpPr>
          <p:grpSpPr>
            <a:xfrm>
              <a:off x="11034459" y="5320659"/>
              <a:ext cx="282880" cy="36671"/>
              <a:chOff x="10578164" y="275923"/>
              <a:chExt cx="416551" cy="54000"/>
            </a:xfrm>
          </p:grpSpPr>
          <p:sp>
            <p:nvSpPr>
              <p:cNvPr id="647" name="Google Shape;647;p7"/>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48" name="Google Shape;648;p7"/>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49" name="Google Shape;649;p7"/>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650" name="Google Shape;650;p7"/>
            <p:cNvGrpSpPr/>
            <p:nvPr/>
          </p:nvGrpSpPr>
          <p:grpSpPr>
            <a:xfrm>
              <a:off x="11034459" y="5424697"/>
              <a:ext cx="282880" cy="36671"/>
              <a:chOff x="10578164" y="275923"/>
              <a:chExt cx="416551" cy="54000"/>
            </a:xfrm>
          </p:grpSpPr>
          <p:sp>
            <p:nvSpPr>
              <p:cNvPr id="651" name="Google Shape;651;p7"/>
              <p:cNvSpPr/>
              <p:nvPr/>
            </p:nvSpPr>
            <p:spPr>
              <a:xfrm>
                <a:off x="10578164"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52" name="Google Shape;652;p7"/>
              <p:cNvSpPr/>
              <p:nvPr/>
            </p:nvSpPr>
            <p:spPr>
              <a:xfrm>
                <a:off x="10759440"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53" name="Google Shape;653;p7"/>
              <p:cNvSpPr/>
              <p:nvPr/>
            </p:nvSpPr>
            <p:spPr>
              <a:xfrm>
                <a:off x="10940715"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654" name="Google Shape;654;p7"/>
            <p:cNvGrpSpPr/>
            <p:nvPr/>
          </p:nvGrpSpPr>
          <p:grpSpPr>
            <a:xfrm>
              <a:off x="11034459" y="5528735"/>
              <a:ext cx="282880" cy="36671"/>
              <a:chOff x="10578164" y="275923"/>
              <a:chExt cx="416551" cy="54000"/>
            </a:xfrm>
          </p:grpSpPr>
          <p:sp>
            <p:nvSpPr>
              <p:cNvPr id="655" name="Google Shape;655;p7"/>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56" name="Google Shape;656;p7"/>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57" name="Google Shape;657;p7"/>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658" name="Google Shape;658;p7"/>
            <p:cNvGrpSpPr/>
            <p:nvPr/>
          </p:nvGrpSpPr>
          <p:grpSpPr>
            <a:xfrm>
              <a:off x="11556283" y="4822802"/>
              <a:ext cx="282880" cy="36671"/>
              <a:chOff x="10578164" y="275923"/>
              <a:chExt cx="416551" cy="54000"/>
            </a:xfrm>
          </p:grpSpPr>
          <p:sp>
            <p:nvSpPr>
              <p:cNvPr id="659" name="Google Shape;659;p7"/>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60" name="Google Shape;660;p7"/>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61" name="Google Shape;661;p7"/>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662" name="Google Shape;662;p7"/>
            <p:cNvGrpSpPr/>
            <p:nvPr/>
          </p:nvGrpSpPr>
          <p:grpSpPr>
            <a:xfrm>
              <a:off x="11556283" y="4926840"/>
              <a:ext cx="282880" cy="36671"/>
              <a:chOff x="10578164" y="275923"/>
              <a:chExt cx="416551" cy="54000"/>
            </a:xfrm>
          </p:grpSpPr>
          <p:sp>
            <p:nvSpPr>
              <p:cNvPr id="663" name="Google Shape;663;p7"/>
              <p:cNvSpPr/>
              <p:nvPr/>
            </p:nvSpPr>
            <p:spPr>
              <a:xfrm>
                <a:off x="10578164"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64" name="Google Shape;664;p7"/>
              <p:cNvSpPr/>
              <p:nvPr/>
            </p:nvSpPr>
            <p:spPr>
              <a:xfrm>
                <a:off x="10759440"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65" name="Google Shape;665;p7"/>
              <p:cNvSpPr/>
              <p:nvPr/>
            </p:nvSpPr>
            <p:spPr>
              <a:xfrm>
                <a:off x="10940715"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666" name="Google Shape;666;p7"/>
            <p:cNvGrpSpPr/>
            <p:nvPr/>
          </p:nvGrpSpPr>
          <p:grpSpPr>
            <a:xfrm>
              <a:off x="11556283" y="5030878"/>
              <a:ext cx="282880" cy="36671"/>
              <a:chOff x="10578164" y="275923"/>
              <a:chExt cx="416551" cy="54000"/>
            </a:xfrm>
          </p:grpSpPr>
          <p:sp>
            <p:nvSpPr>
              <p:cNvPr id="667" name="Google Shape;667;p7"/>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68" name="Google Shape;668;p7"/>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69" name="Google Shape;669;p7"/>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sp>
        <p:nvSpPr>
          <p:cNvPr id="700" name="Google Shape;700;p7"/>
          <p:cNvSpPr/>
          <p:nvPr/>
        </p:nvSpPr>
        <p:spPr>
          <a:xfrm>
            <a:off x="161600" y="715829"/>
            <a:ext cx="1049400" cy="499200"/>
          </a:xfrm>
          <a:prstGeom prst="triangle">
            <a:avLst>
              <a:gd name="adj" fmla="val 500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01" name="Google Shape;701;p7"/>
          <p:cNvSpPr/>
          <p:nvPr/>
        </p:nvSpPr>
        <p:spPr>
          <a:xfrm rot="-5400000" flipH="1">
            <a:off x="164361" y="167215"/>
            <a:ext cx="1049400" cy="10494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02" name="Google Shape;702;p7"/>
          <p:cNvSpPr/>
          <p:nvPr/>
        </p:nvSpPr>
        <p:spPr>
          <a:xfrm rot="-5400000" flipH="1">
            <a:off x="426735" y="429589"/>
            <a:ext cx="525000" cy="5250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03" name="Google Shape;703;p7"/>
          <p:cNvSpPr/>
          <p:nvPr/>
        </p:nvSpPr>
        <p:spPr>
          <a:xfrm rot="-5400000" flipH="1">
            <a:off x="557921" y="560776"/>
            <a:ext cx="262200" cy="262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04" name="Google Shape;704;p7"/>
          <p:cNvSpPr/>
          <p:nvPr/>
        </p:nvSpPr>
        <p:spPr>
          <a:xfrm rot="-5400000" flipH="1">
            <a:off x="295548" y="298402"/>
            <a:ext cx="787200" cy="787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05" name="Google Shape;705;p7"/>
          <p:cNvSpPr/>
          <p:nvPr/>
        </p:nvSpPr>
        <p:spPr>
          <a:xfrm>
            <a:off x="160477" y="195322"/>
            <a:ext cx="525000" cy="5250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06" name="Google Shape;706;p7"/>
          <p:cNvSpPr/>
          <p:nvPr/>
        </p:nvSpPr>
        <p:spPr>
          <a:xfrm rot="-5400000">
            <a:off x="695599" y="182959"/>
            <a:ext cx="525000" cy="5250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707" name="Google Shape;707;p7"/>
          <p:cNvGrpSpPr/>
          <p:nvPr/>
        </p:nvGrpSpPr>
        <p:grpSpPr>
          <a:xfrm>
            <a:off x="293401" y="186714"/>
            <a:ext cx="791215" cy="524759"/>
            <a:chOff x="10624861" y="3933984"/>
            <a:chExt cx="1115330" cy="748800"/>
          </a:xfrm>
        </p:grpSpPr>
        <p:cxnSp>
          <p:nvCxnSpPr>
            <p:cNvPr id="708" name="Google Shape;708;p7"/>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709" name="Google Shape;709;p7"/>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710" name="Google Shape;710;p7"/>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711" name="Google Shape;711;p7"/>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712" name="Google Shape;712;p7"/>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713" name="Google Shape;713;p7"/>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714" name="Google Shape;714;p7"/>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2" name="Google Shape;639;p7">
            <a:extLst>
              <a:ext uri="{FF2B5EF4-FFF2-40B4-BE49-F238E27FC236}">
                <a16:creationId xmlns:a16="http://schemas.microsoft.com/office/drawing/2014/main" id="{CAB11B03-DAE6-CB77-AE9A-4DAD809582F1}"/>
              </a:ext>
            </a:extLst>
          </p:cNvPr>
          <p:cNvSpPr txBox="1">
            <a:spLocks noGrp="1"/>
          </p:cNvSpPr>
          <p:nvPr>
            <p:ph type="body" idx="10" hasCustomPrompt="1"/>
          </p:nvPr>
        </p:nvSpPr>
        <p:spPr>
          <a:xfrm>
            <a:off x="6353242" y="2298479"/>
            <a:ext cx="4960800" cy="3118500"/>
          </a:xfrm>
          <a:prstGeom prst="rect">
            <a:avLst/>
          </a:prstGeom>
        </p:spPr>
        <p:txBody>
          <a:bodyPr spcFirstLastPara="1" wrap="square" lIns="121900" tIns="121900" rIns="121900" bIns="121900" anchor="t" anchorCtr="0">
            <a:noAutofit/>
          </a:bodyPr>
          <a:lstStyle>
            <a:lvl1pPr marL="457200" lvl="0" indent="-349250">
              <a:spcBef>
                <a:spcPts val="0"/>
              </a:spcBef>
              <a:spcAft>
                <a:spcPts val="0"/>
              </a:spcAft>
              <a:buClr>
                <a:schemeClr val="tx2"/>
              </a:buClr>
              <a:buSzPts val="1900"/>
              <a:buFont typeface="Arial" panose="020B0604020202020204" pitchFamily="34" charset="0"/>
              <a:buChar char="•"/>
              <a:defRPr>
                <a:solidFill>
                  <a:schemeClr val="tx2"/>
                </a:solidFill>
              </a:defRPr>
            </a:lvl1pPr>
            <a:lvl2pPr marL="914400" lvl="1" indent="-349250">
              <a:spcBef>
                <a:spcPts val="2100"/>
              </a:spcBef>
              <a:spcAft>
                <a:spcPts val="0"/>
              </a:spcAft>
              <a:buClr>
                <a:schemeClr val="tx2"/>
              </a:buClr>
              <a:buSzPts val="1900"/>
              <a:buFont typeface="Arial" panose="020B0604020202020204" pitchFamily="34" charset="0"/>
              <a:buChar char="•"/>
              <a:defRPr>
                <a:solidFill>
                  <a:schemeClr val="tx2"/>
                </a:solidFill>
              </a:defRPr>
            </a:lvl2pPr>
            <a:lvl3pPr marL="1371600" lvl="2" indent="-349250">
              <a:spcBef>
                <a:spcPts val="2100"/>
              </a:spcBef>
              <a:spcAft>
                <a:spcPts val="0"/>
              </a:spcAft>
              <a:buSzPts val="1900"/>
              <a:buChar char="■"/>
              <a:defRPr/>
            </a:lvl3pPr>
            <a:lvl4pPr marL="1828800" lvl="3" indent="-349250">
              <a:spcBef>
                <a:spcPts val="2100"/>
              </a:spcBef>
              <a:spcAft>
                <a:spcPts val="0"/>
              </a:spcAft>
              <a:buSzPts val="1900"/>
              <a:buChar char="●"/>
              <a:defRPr/>
            </a:lvl4pPr>
            <a:lvl5pPr marL="2286000" lvl="4" indent="-349250">
              <a:spcBef>
                <a:spcPts val="2100"/>
              </a:spcBef>
              <a:spcAft>
                <a:spcPts val="0"/>
              </a:spcAft>
              <a:buSzPts val="1900"/>
              <a:buChar char="○"/>
              <a:defRPr/>
            </a:lvl5pPr>
            <a:lvl6pPr marL="2743200" lvl="5" indent="-349250">
              <a:spcBef>
                <a:spcPts val="2100"/>
              </a:spcBef>
              <a:spcAft>
                <a:spcPts val="0"/>
              </a:spcAft>
              <a:buSzPts val="1900"/>
              <a:buChar char="■"/>
              <a:defRPr/>
            </a:lvl6pPr>
            <a:lvl7pPr marL="3200400" lvl="6" indent="-349250">
              <a:spcBef>
                <a:spcPts val="2100"/>
              </a:spcBef>
              <a:spcAft>
                <a:spcPts val="0"/>
              </a:spcAft>
              <a:buSzPts val="1900"/>
              <a:buChar char="●"/>
              <a:defRPr/>
            </a:lvl7pPr>
            <a:lvl8pPr marL="3657600" lvl="7" indent="-349250">
              <a:spcBef>
                <a:spcPts val="2100"/>
              </a:spcBef>
              <a:spcAft>
                <a:spcPts val="0"/>
              </a:spcAft>
              <a:buSzPts val="1900"/>
              <a:buChar char="○"/>
              <a:defRPr/>
            </a:lvl8pPr>
            <a:lvl9pPr marL="4114800" lvl="8" indent="-349250">
              <a:spcBef>
                <a:spcPts val="2100"/>
              </a:spcBef>
              <a:spcAft>
                <a:spcPts val="2100"/>
              </a:spcAft>
              <a:buSzPts val="1900"/>
              <a:buChar char="■"/>
              <a:defRPr/>
            </a:lvl9pPr>
          </a:lstStyle>
          <a:p>
            <a:r>
              <a:rPr lang="en-US" dirty="0"/>
              <a:t>Test1</a:t>
            </a:r>
          </a:p>
          <a:p>
            <a:pPr lvl="1"/>
            <a:r>
              <a:rPr lang="en-US" dirty="0"/>
              <a:t>Second level</a:t>
            </a:r>
            <a:endParaRPr dirty="0"/>
          </a:p>
        </p:txBody>
      </p:sp>
    </p:spTree>
    <p:extLst>
      <p:ext uri="{BB962C8B-B14F-4D97-AF65-F5344CB8AC3E}">
        <p14:creationId xmlns:p14="http://schemas.microsoft.com/office/powerpoint/2010/main" val="1854701990"/>
      </p:ext>
    </p:extLst>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005 One column">
  <p:cSld name="CUSTOM_5">
    <p:spTree>
      <p:nvGrpSpPr>
        <p:cNvPr id="1" name="Shape 715"/>
        <p:cNvGrpSpPr/>
        <p:nvPr/>
      </p:nvGrpSpPr>
      <p:grpSpPr>
        <a:xfrm>
          <a:off x="0" y="0"/>
          <a:ext cx="0" cy="0"/>
          <a:chOff x="0" y="0"/>
          <a:chExt cx="0" cy="0"/>
        </a:xfrm>
      </p:grpSpPr>
      <p:sp>
        <p:nvSpPr>
          <p:cNvPr id="716" name="Google Shape;716;p8"/>
          <p:cNvSpPr txBox="1">
            <a:spLocks noGrp="1"/>
          </p:cNvSpPr>
          <p:nvPr>
            <p:ph type="title"/>
          </p:nvPr>
        </p:nvSpPr>
        <p:spPr>
          <a:xfrm>
            <a:off x="2703300" y="1020125"/>
            <a:ext cx="6785400" cy="763500"/>
          </a:xfrm>
          <a:prstGeom prst="rect">
            <a:avLst/>
          </a:prstGeom>
        </p:spPr>
        <p:txBody>
          <a:bodyPr spcFirstLastPara="1" wrap="square" lIns="121900" tIns="121900" rIns="121900" bIns="121900" anchor="t" anchorCtr="0">
            <a:noAutofit/>
          </a:bodyPr>
          <a:lstStyle>
            <a:lvl1pPr marL="0" marR="0" lvl="0" indent="0" algn="ctr" rtl="0">
              <a:lnSpc>
                <a:spcPct val="100000"/>
              </a:lnSpc>
              <a:spcBef>
                <a:spcPts val="0"/>
              </a:spcBef>
              <a:spcAft>
                <a:spcPts val="0"/>
              </a:spcAft>
              <a:buClr>
                <a:schemeClr val="dk1"/>
              </a:buClr>
              <a:buSzPts val="4000"/>
              <a:buFont typeface="Aldrich"/>
              <a:buNone/>
              <a:defRPr/>
            </a:lvl1pPr>
            <a:lvl2pPr lvl="1"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717" name="Google Shape;717;p8"/>
          <p:cNvSpPr txBox="1">
            <a:spLocks noGrp="1"/>
          </p:cNvSpPr>
          <p:nvPr>
            <p:ph type="body" idx="1"/>
          </p:nvPr>
        </p:nvSpPr>
        <p:spPr>
          <a:xfrm>
            <a:off x="2703302" y="2035175"/>
            <a:ext cx="6785400" cy="3436500"/>
          </a:xfrm>
          <a:prstGeom prst="rect">
            <a:avLst/>
          </a:prstGeom>
        </p:spPr>
        <p:txBody>
          <a:bodyPr spcFirstLastPara="1" wrap="square" lIns="121900" tIns="121900" rIns="121900" bIns="121900" anchor="t" anchorCtr="0">
            <a:noAutofit/>
          </a:bodyPr>
          <a:lstStyle>
            <a:lvl1pPr marL="457200" lvl="0" indent="-349250" algn="ctr">
              <a:spcBef>
                <a:spcPts val="0"/>
              </a:spcBef>
              <a:spcAft>
                <a:spcPts val="0"/>
              </a:spcAft>
              <a:buSzPts val="1900"/>
              <a:buChar char="●"/>
              <a:defRPr/>
            </a:lvl1pPr>
            <a:lvl2pPr marL="914400" lvl="1" indent="-349250" algn="ctr">
              <a:spcBef>
                <a:spcPts val="2100"/>
              </a:spcBef>
              <a:spcAft>
                <a:spcPts val="0"/>
              </a:spcAft>
              <a:buSzPts val="1900"/>
              <a:buChar char="○"/>
              <a:defRPr/>
            </a:lvl2pPr>
            <a:lvl3pPr marL="1371600" lvl="2" indent="-349250" algn="ctr">
              <a:spcBef>
                <a:spcPts val="2100"/>
              </a:spcBef>
              <a:spcAft>
                <a:spcPts val="0"/>
              </a:spcAft>
              <a:buSzPts val="1900"/>
              <a:buChar char="■"/>
              <a:defRPr/>
            </a:lvl3pPr>
            <a:lvl4pPr marL="1828800" lvl="3" indent="-349250" algn="ctr">
              <a:spcBef>
                <a:spcPts val="2100"/>
              </a:spcBef>
              <a:spcAft>
                <a:spcPts val="0"/>
              </a:spcAft>
              <a:buSzPts val="1900"/>
              <a:buChar char="●"/>
              <a:defRPr/>
            </a:lvl4pPr>
            <a:lvl5pPr marL="2286000" lvl="4" indent="-349250" algn="ctr">
              <a:spcBef>
                <a:spcPts val="2100"/>
              </a:spcBef>
              <a:spcAft>
                <a:spcPts val="0"/>
              </a:spcAft>
              <a:buSzPts val="1900"/>
              <a:buChar char="○"/>
              <a:defRPr/>
            </a:lvl5pPr>
            <a:lvl6pPr marL="2743200" lvl="5" indent="-349250" algn="ctr">
              <a:spcBef>
                <a:spcPts val="2100"/>
              </a:spcBef>
              <a:spcAft>
                <a:spcPts val="0"/>
              </a:spcAft>
              <a:buSzPts val="1900"/>
              <a:buChar char="■"/>
              <a:defRPr/>
            </a:lvl6pPr>
            <a:lvl7pPr marL="3200400" lvl="6" indent="-349250" algn="ctr">
              <a:spcBef>
                <a:spcPts val="2100"/>
              </a:spcBef>
              <a:spcAft>
                <a:spcPts val="0"/>
              </a:spcAft>
              <a:buSzPts val="1900"/>
              <a:buChar char="●"/>
              <a:defRPr/>
            </a:lvl7pPr>
            <a:lvl8pPr marL="3657600" lvl="7" indent="-349250" algn="ctr">
              <a:spcBef>
                <a:spcPts val="2100"/>
              </a:spcBef>
              <a:spcAft>
                <a:spcPts val="0"/>
              </a:spcAft>
              <a:buSzPts val="1900"/>
              <a:buChar char="○"/>
              <a:defRPr/>
            </a:lvl8pPr>
            <a:lvl9pPr marL="4114800" lvl="8" indent="-349250" algn="ctr">
              <a:spcBef>
                <a:spcPts val="2100"/>
              </a:spcBef>
              <a:spcAft>
                <a:spcPts val="2100"/>
              </a:spcAft>
              <a:buSzPts val="1900"/>
              <a:buChar char="■"/>
              <a:defRPr/>
            </a:lvl9pPr>
          </a:lstStyle>
          <a:p>
            <a:endParaRPr/>
          </a:p>
        </p:txBody>
      </p:sp>
      <p:sp>
        <p:nvSpPr>
          <p:cNvPr id="718" name="Google Shape;718;p8"/>
          <p:cNvSpPr/>
          <p:nvPr/>
        </p:nvSpPr>
        <p:spPr>
          <a:xfrm>
            <a:off x="138303" y="196451"/>
            <a:ext cx="534300" cy="534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19" name="Google Shape;719;p8"/>
          <p:cNvSpPr/>
          <p:nvPr/>
        </p:nvSpPr>
        <p:spPr>
          <a:xfrm>
            <a:off x="147129" y="196942"/>
            <a:ext cx="1050000" cy="10500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720" name="Google Shape;720;p8"/>
          <p:cNvGrpSpPr/>
          <p:nvPr/>
        </p:nvGrpSpPr>
        <p:grpSpPr>
          <a:xfrm>
            <a:off x="138491" y="723273"/>
            <a:ext cx="527441" cy="534044"/>
            <a:chOff x="8943245" y="2438859"/>
            <a:chExt cx="739541" cy="748800"/>
          </a:xfrm>
        </p:grpSpPr>
        <p:cxnSp>
          <p:nvCxnSpPr>
            <p:cNvPr id="721" name="Google Shape;721;p8"/>
            <p:cNvCxnSpPr/>
            <p:nvPr/>
          </p:nvCxnSpPr>
          <p:spPr>
            <a:xfrm>
              <a:off x="8943245"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722" name="Google Shape;722;p8"/>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723" name="Google Shape;723;p8"/>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724" name="Google Shape;724;p8"/>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725" name="Google Shape;725;p8"/>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726" name="Google Shape;726;p8"/>
          <p:cNvSpPr/>
          <p:nvPr/>
        </p:nvSpPr>
        <p:spPr>
          <a:xfrm>
            <a:off x="247156" y="329329"/>
            <a:ext cx="782700" cy="782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27" name="Google Shape;727;p8"/>
          <p:cNvSpPr/>
          <p:nvPr/>
        </p:nvSpPr>
        <p:spPr>
          <a:xfrm>
            <a:off x="387307" y="469480"/>
            <a:ext cx="502200" cy="5022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28" name="Google Shape;728;p8"/>
          <p:cNvSpPr/>
          <p:nvPr/>
        </p:nvSpPr>
        <p:spPr>
          <a:xfrm>
            <a:off x="514872" y="597045"/>
            <a:ext cx="246900" cy="246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29" name="Google Shape;729;p8"/>
          <p:cNvSpPr/>
          <p:nvPr/>
        </p:nvSpPr>
        <p:spPr>
          <a:xfrm>
            <a:off x="1201162" y="196451"/>
            <a:ext cx="534300" cy="534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30" name="Google Shape;730;p8"/>
          <p:cNvSpPr/>
          <p:nvPr/>
        </p:nvSpPr>
        <p:spPr>
          <a:xfrm>
            <a:off x="1200019" y="730741"/>
            <a:ext cx="534300" cy="534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731" name="Google Shape;731;p8"/>
          <p:cNvGrpSpPr/>
          <p:nvPr/>
        </p:nvGrpSpPr>
        <p:grpSpPr>
          <a:xfrm>
            <a:off x="1340107" y="722129"/>
            <a:ext cx="263721" cy="534044"/>
            <a:chOff x="10628069" y="2437255"/>
            <a:chExt cx="369772" cy="748800"/>
          </a:xfrm>
        </p:grpSpPr>
        <p:cxnSp>
          <p:nvCxnSpPr>
            <p:cNvPr id="732" name="Google Shape;732;p8"/>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733" name="Google Shape;733;p8"/>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734" name="Google Shape;734;p8"/>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735" name="Google Shape;735;p8"/>
          <p:cNvSpPr/>
          <p:nvPr/>
        </p:nvSpPr>
        <p:spPr>
          <a:xfrm>
            <a:off x="1330607" y="328183"/>
            <a:ext cx="282900" cy="2829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36" name="Google Shape;736;p8"/>
          <p:cNvSpPr/>
          <p:nvPr/>
        </p:nvSpPr>
        <p:spPr>
          <a:xfrm>
            <a:off x="1398680" y="396256"/>
            <a:ext cx="146400" cy="146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37" name="Google Shape;737;p8"/>
          <p:cNvSpPr/>
          <p:nvPr/>
        </p:nvSpPr>
        <p:spPr>
          <a:xfrm rot="5400000">
            <a:off x="1736669" y="732133"/>
            <a:ext cx="534300" cy="534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42" name="Google Shape;742;p8"/>
          <p:cNvSpPr/>
          <p:nvPr/>
        </p:nvSpPr>
        <p:spPr>
          <a:xfrm>
            <a:off x="1752206" y="214348"/>
            <a:ext cx="502200" cy="5022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43" name="Google Shape;743;p8"/>
          <p:cNvSpPr/>
          <p:nvPr/>
        </p:nvSpPr>
        <p:spPr>
          <a:xfrm>
            <a:off x="1858032" y="320175"/>
            <a:ext cx="282900" cy="2829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44" name="Google Shape;744;p8"/>
          <p:cNvSpPr/>
          <p:nvPr/>
        </p:nvSpPr>
        <p:spPr>
          <a:xfrm>
            <a:off x="1926105" y="388248"/>
            <a:ext cx="146400" cy="1464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45" name="Google Shape;745;p8"/>
          <p:cNvSpPr/>
          <p:nvPr/>
        </p:nvSpPr>
        <p:spPr>
          <a:xfrm rot="-5400000">
            <a:off x="145984" y="1259425"/>
            <a:ext cx="1050000" cy="10500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46" name="Google Shape;746;p8"/>
          <p:cNvSpPr/>
          <p:nvPr/>
        </p:nvSpPr>
        <p:spPr>
          <a:xfrm rot="-5400000">
            <a:off x="275102" y="1388907"/>
            <a:ext cx="791400" cy="791400"/>
          </a:xfrm>
          <a:prstGeom prst="arc">
            <a:avLst>
              <a:gd name="adj1" fmla="val 16200000"/>
              <a:gd name="adj2" fmla="val 5467200"/>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47" name="Google Shape;747;p8"/>
          <p:cNvSpPr/>
          <p:nvPr/>
        </p:nvSpPr>
        <p:spPr>
          <a:xfrm rot="-5400000">
            <a:off x="395804" y="1509405"/>
            <a:ext cx="550200" cy="5502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48" name="Google Shape;748;p8"/>
          <p:cNvSpPr/>
          <p:nvPr/>
        </p:nvSpPr>
        <p:spPr>
          <a:xfrm rot="-5400000">
            <a:off x="538815" y="1647234"/>
            <a:ext cx="280800" cy="280800"/>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49" name="Google Shape;749;p8"/>
          <p:cNvSpPr/>
          <p:nvPr/>
        </p:nvSpPr>
        <p:spPr>
          <a:xfrm rot="-5400000" flipH="1">
            <a:off x="144840" y="1251795"/>
            <a:ext cx="1050000" cy="1050000"/>
          </a:xfrm>
          <a:prstGeom prst="arc">
            <a:avLst>
              <a:gd name="adj1" fmla="val 16200000"/>
              <a:gd name="adj2" fmla="val 3799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50" name="Google Shape;750;p8"/>
          <p:cNvSpPr/>
          <p:nvPr/>
        </p:nvSpPr>
        <p:spPr>
          <a:xfrm rot="5400000">
            <a:off x="150181" y="1251795"/>
            <a:ext cx="1050000" cy="1050000"/>
          </a:xfrm>
          <a:prstGeom prst="arc">
            <a:avLst>
              <a:gd name="adj1" fmla="val 16200000"/>
              <a:gd name="adj2" fmla="val 3799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51" name="Google Shape;751;p8"/>
          <p:cNvSpPr/>
          <p:nvPr/>
        </p:nvSpPr>
        <p:spPr>
          <a:xfrm rot="-5400000" flipH="1">
            <a:off x="401525" y="1494750"/>
            <a:ext cx="550200" cy="5502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52" name="Google Shape;752;p8"/>
          <p:cNvSpPr/>
          <p:nvPr/>
        </p:nvSpPr>
        <p:spPr>
          <a:xfrm rot="-5400000" flipH="1">
            <a:off x="537671" y="1625583"/>
            <a:ext cx="280800" cy="280800"/>
          </a:xfrm>
          <a:prstGeom prst="arc">
            <a:avLst>
              <a:gd name="adj1" fmla="val 16200000"/>
              <a:gd name="adj2" fmla="val 54672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753" name="Google Shape;753;p8"/>
          <p:cNvGrpSpPr/>
          <p:nvPr/>
        </p:nvGrpSpPr>
        <p:grpSpPr>
          <a:xfrm rot="5400000">
            <a:off x="9953899" y="145391"/>
            <a:ext cx="1024041" cy="1024041"/>
            <a:chOff x="4761550" y="1708047"/>
            <a:chExt cx="1516200" cy="1516200"/>
          </a:xfrm>
        </p:grpSpPr>
        <p:sp>
          <p:nvSpPr>
            <p:cNvPr id="754" name="Google Shape;754;p8"/>
            <p:cNvSpPr/>
            <p:nvPr/>
          </p:nvSpPr>
          <p:spPr>
            <a:xfrm rot="2700000">
              <a:off x="4983592" y="1930089"/>
              <a:ext cx="1072115" cy="1072115"/>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55" name="Google Shape;755;p8"/>
            <p:cNvSpPr/>
            <p:nvPr/>
          </p:nvSpPr>
          <p:spPr>
            <a:xfrm rot="2700000">
              <a:off x="5109598" y="2055962"/>
              <a:ext cx="820102" cy="820102"/>
            </a:xfrm>
            <a:prstGeom prst="rect">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756" name="Google Shape;756;p8"/>
          <p:cNvGrpSpPr/>
          <p:nvPr/>
        </p:nvGrpSpPr>
        <p:grpSpPr>
          <a:xfrm rot="5400000">
            <a:off x="9412491" y="-381011"/>
            <a:ext cx="2079963" cy="2079963"/>
            <a:chOff x="6547473" y="2211197"/>
            <a:chExt cx="2916381" cy="2916381"/>
          </a:xfrm>
        </p:grpSpPr>
        <p:grpSp>
          <p:nvGrpSpPr>
            <p:cNvPr id="757" name="Google Shape;757;p8"/>
            <p:cNvGrpSpPr/>
            <p:nvPr/>
          </p:nvGrpSpPr>
          <p:grpSpPr>
            <a:xfrm rot="899960">
              <a:off x="7271820" y="2930231"/>
              <a:ext cx="1491855" cy="1453757"/>
              <a:chOff x="6081577" y="2538982"/>
              <a:chExt cx="1491900" cy="1453800"/>
            </a:xfrm>
          </p:grpSpPr>
          <p:cxnSp>
            <p:nvCxnSpPr>
              <p:cNvPr id="758" name="Google Shape;758;p8"/>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759" name="Google Shape;759;p8"/>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760" name="Google Shape;760;p8"/>
            <p:cNvGrpSpPr/>
            <p:nvPr/>
          </p:nvGrpSpPr>
          <p:grpSpPr>
            <a:xfrm>
              <a:off x="7271901" y="2930406"/>
              <a:ext cx="1491900" cy="1453800"/>
              <a:chOff x="6081577" y="2538982"/>
              <a:chExt cx="1491900" cy="1453800"/>
            </a:xfrm>
          </p:grpSpPr>
          <p:cxnSp>
            <p:nvCxnSpPr>
              <p:cNvPr id="761" name="Google Shape;761;p8"/>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762" name="Google Shape;762;p8"/>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763" name="Google Shape;763;p8"/>
            <p:cNvGrpSpPr/>
            <p:nvPr/>
          </p:nvGrpSpPr>
          <p:grpSpPr>
            <a:xfrm rot="1800044">
              <a:off x="7166144" y="2821397"/>
              <a:ext cx="1648764" cy="1669163"/>
              <a:chOff x="5978957" y="2443756"/>
              <a:chExt cx="1648800" cy="1669200"/>
            </a:xfrm>
          </p:grpSpPr>
          <p:cxnSp>
            <p:nvCxnSpPr>
              <p:cNvPr id="764" name="Google Shape;764;p8"/>
              <p:cNvCxnSpPr/>
              <p:nvPr/>
            </p:nvCxnSpPr>
            <p:spPr>
              <a:xfrm rot="8999899">
                <a:off x="6089394" y="2853709"/>
                <a:ext cx="1427927" cy="824442"/>
              </a:xfrm>
              <a:prstGeom prst="straightConnector1">
                <a:avLst/>
              </a:prstGeom>
              <a:noFill/>
              <a:ln w="9525" cap="flat" cmpd="sng">
                <a:solidFill>
                  <a:schemeClr val="accent3"/>
                </a:solidFill>
                <a:prstDash val="solid"/>
                <a:miter lim="800000"/>
                <a:headEnd type="none" w="sm" len="sm"/>
                <a:tailEnd type="none" w="sm" len="sm"/>
              </a:ln>
            </p:spPr>
          </p:cxnSp>
          <p:cxnSp>
            <p:nvCxnSpPr>
              <p:cNvPr id="765" name="Google Shape;765;p8"/>
              <p:cNvCxnSpPr/>
              <p:nvPr/>
            </p:nvCxnSpPr>
            <p:spPr>
              <a:xfrm rot="-1800175" flipH="1">
                <a:off x="6410202" y="2555593"/>
                <a:ext cx="834527" cy="1445527"/>
              </a:xfrm>
              <a:prstGeom prst="straightConnector1">
                <a:avLst/>
              </a:prstGeom>
              <a:noFill/>
              <a:ln w="9525" cap="flat" cmpd="sng">
                <a:solidFill>
                  <a:schemeClr val="accent3"/>
                </a:solidFill>
                <a:prstDash val="solid"/>
                <a:miter lim="800000"/>
                <a:headEnd type="none" w="sm" len="sm"/>
                <a:tailEnd type="none" w="sm" len="sm"/>
              </a:ln>
            </p:spPr>
          </p:cxnSp>
        </p:grpSp>
        <p:grpSp>
          <p:nvGrpSpPr>
            <p:cNvPr id="766" name="Google Shape;766;p8"/>
            <p:cNvGrpSpPr/>
            <p:nvPr/>
          </p:nvGrpSpPr>
          <p:grpSpPr>
            <a:xfrm rot="2700000">
              <a:off x="6974573" y="2638285"/>
              <a:ext cx="2062180" cy="2062205"/>
              <a:chOff x="5796364" y="2251931"/>
              <a:chExt cx="2062200" cy="2062225"/>
            </a:xfrm>
          </p:grpSpPr>
          <p:cxnSp>
            <p:nvCxnSpPr>
              <p:cNvPr id="767" name="Google Shape;767;p8"/>
              <p:cNvCxnSpPr/>
              <p:nvPr/>
            </p:nvCxnSpPr>
            <p:spPr>
              <a:xfrm rot="8100000">
                <a:off x="6103839" y="2548925"/>
                <a:ext cx="1434013" cy="1434013"/>
              </a:xfrm>
              <a:prstGeom prst="straightConnector1">
                <a:avLst/>
              </a:prstGeom>
              <a:noFill/>
              <a:ln w="9525" cap="flat" cmpd="sng">
                <a:solidFill>
                  <a:schemeClr val="accent3"/>
                </a:solidFill>
                <a:prstDash val="solid"/>
                <a:miter lim="800000"/>
                <a:headEnd type="none" w="sm" len="sm"/>
                <a:tailEnd type="none" w="sm" len="sm"/>
              </a:ln>
            </p:spPr>
          </p:cxnSp>
          <p:cxnSp>
            <p:nvCxnSpPr>
              <p:cNvPr id="768" name="Google Shape;768;p8"/>
              <p:cNvCxnSpPr/>
              <p:nvPr/>
            </p:nvCxnSpPr>
            <p:spPr>
              <a:xfrm rot="-2700000" flipH="1">
                <a:off x="6098366" y="2553958"/>
                <a:ext cx="1458196" cy="1458196"/>
              </a:xfrm>
              <a:prstGeom prst="straightConnector1">
                <a:avLst/>
              </a:prstGeom>
              <a:noFill/>
              <a:ln w="9525" cap="flat" cmpd="sng">
                <a:solidFill>
                  <a:schemeClr val="accent3"/>
                </a:solidFill>
                <a:prstDash val="solid"/>
                <a:miter lim="800000"/>
                <a:headEnd type="none" w="sm" len="sm"/>
                <a:tailEnd type="none" w="sm" len="sm"/>
              </a:ln>
            </p:spPr>
          </p:cxnSp>
        </p:grpSp>
        <p:grpSp>
          <p:nvGrpSpPr>
            <p:cNvPr id="769" name="Google Shape;769;p8"/>
            <p:cNvGrpSpPr/>
            <p:nvPr/>
          </p:nvGrpSpPr>
          <p:grpSpPr>
            <a:xfrm rot="3599956">
              <a:off x="7187348" y="2846628"/>
              <a:ext cx="1681463" cy="1619064"/>
              <a:chOff x="5990934" y="2447030"/>
              <a:chExt cx="1681500" cy="1619100"/>
            </a:xfrm>
          </p:grpSpPr>
          <p:cxnSp>
            <p:nvCxnSpPr>
              <p:cNvPr id="770" name="Google Shape;770;p8"/>
              <p:cNvCxnSpPr/>
              <p:nvPr/>
            </p:nvCxnSpPr>
            <p:spPr>
              <a:xfrm rot="7199757">
                <a:off x="6411332" y="2537791"/>
                <a:ext cx="840703" cy="1456281"/>
              </a:xfrm>
              <a:prstGeom prst="straightConnector1">
                <a:avLst/>
              </a:prstGeom>
              <a:noFill/>
              <a:ln w="9525" cap="flat" cmpd="sng">
                <a:solidFill>
                  <a:schemeClr val="accent3"/>
                </a:solidFill>
                <a:prstDash val="solid"/>
                <a:miter lim="800000"/>
                <a:headEnd type="none" w="sm" len="sm"/>
                <a:tailEnd type="none" w="sm" len="sm"/>
              </a:ln>
            </p:spPr>
          </p:cxnSp>
          <p:cxnSp>
            <p:nvCxnSpPr>
              <p:cNvPr id="771" name="Google Shape;771;p8"/>
              <p:cNvCxnSpPr/>
              <p:nvPr/>
            </p:nvCxnSpPr>
            <p:spPr>
              <a:xfrm rot="-3600073" flipH="1">
                <a:off x="6126340" y="2851820"/>
                <a:ext cx="1402251" cy="809520"/>
              </a:xfrm>
              <a:prstGeom prst="straightConnector1">
                <a:avLst/>
              </a:prstGeom>
              <a:noFill/>
              <a:ln w="9525" cap="flat" cmpd="sng">
                <a:solidFill>
                  <a:schemeClr val="accent3"/>
                </a:solidFill>
                <a:prstDash val="solid"/>
                <a:miter lim="800000"/>
                <a:headEnd type="none" w="sm" len="sm"/>
                <a:tailEnd type="none" w="sm" len="sm"/>
              </a:ln>
            </p:spPr>
          </p:cxnSp>
        </p:grpSp>
        <p:grpSp>
          <p:nvGrpSpPr>
            <p:cNvPr id="772" name="Google Shape;772;p8"/>
            <p:cNvGrpSpPr/>
            <p:nvPr/>
          </p:nvGrpSpPr>
          <p:grpSpPr>
            <a:xfrm rot="4500040">
              <a:off x="7271878" y="2930287"/>
              <a:ext cx="1491855" cy="1453757"/>
              <a:chOff x="6081577" y="2538982"/>
              <a:chExt cx="1491900" cy="1453800"/>
            </a:xfrm>
          </p:grpSpPr>
          <p:cxnSp>
            <p:nvCxnSpPr>
              <p:cNvPr id="773" name="Google Shape;773;p8"/>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774" name="Google Shape;774;p8"/>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sp>
        <p:nvSpPr>
          <p:cNvPr id="775" name="Google Shape;775;p8"/>
          <p:cNvSpPr/>
          <p:nvPr/>
        </p:nvSpPr>
        <p:spPr>
          <a:xfrm rot="10800000">
            <a:off x="11105670" y="1326128"/>
            <a:ext cx="801300" cy="8013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76" name="Google Shape;776;p8"/>
          <p:cNvSpPr/>
          <p:nvPr/>
        </p:nvSpPr>
        <p:spPr>
          <a:xfrm rot="10800000">
            <a:off x="11239163" y="1459621"/>
            <a:ext cx="534300" cy="5343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77" name="Google Shape;777;p8"/>
          <p:cNvSpPr/>
          <p:nvPr/>
        </p:nvSpPr>
        <p:spPr>
          <a:xfrm rot="10800000" flipH="1">
            <a:off x="11104783" y="1326128"/>
            <a:ext cx="801300" cy="8013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78" name="Google Shape;778;p8"/>
          <p:cNvSpPr/>
          <p:nvPr/>
        </p:nvSpPr>
        <p:spPr>
          <a:xfrm rot="5400000">
            <a:off x="11502229" y="134304"/>
            <a:ext cx="534300" cy="534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79" name="Google Shape;779;p8"/>
          <p:cNvSpPr/>
          <p:nvPr/>
        </p:nvSpPr>
        <p:spPr>
          <a:xfrm rot="10800000">
            <a:off x="10973411" y="134130"/>
            <a:ext cx="534300" cy="534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780" name="Google Shape;780;p8"/>
          <p:cNvGrpSpPr/>
          <p:nvPr/>
        </p:nvGrpSpPr>
        <p:grpSpPr>
          <a:xfrm rot="10800000">
            <a:off x="11640055" y="134297"/>
            <a:ext cx="275702" cy="534044"/>
            <a:chOff x="10628069" y="2437255"/>
            <a:chExt cx="369772" cy="748800"/>
          </a:xfrm>
        </p:grpSpPr>
        <p:cxnSp>
          <p:nvCxnSpPr>
            <p:cNvPr id="781" name="Google Shape;781;p8"/>
            <p:cNvCxnSpPr/>
            <p:nvPr/>
          </p:nvCxnSpPr>
          <p:spPr>
            <a:xfrm>
              <a:off x="10997841"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782" name="Google Shape;782;p8"/>
            <p:cNvCxnSpPr/>
            <p:nvPr/>
          </p:nvCxnSpPr>
          <p:spPr>
            <a:xfrm>
              <a:off x="10812955"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783" name="Google Shape;783;p8"/>
            <p:cNvCxnSpPr/>
            <p:nvPr/>
          </p:nvCxnSpPr>
          <p:spPr>
            <a:xfrm>
              <a:off x="10628069" y="2437255"/>
              <a:ext cx="0" cy="748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784" name="Google Shape;784;p8"/>
          <p:cNvGrpSpPr/>
          <p:nvPr/>
        </p:nvGrpSpPr>
        <p:grpSpPr>
          <a:xfrm rot="10800000">
            <a:off x="11112902" y="133154"/>
            <a:ext cx="263721" cy="534044"/>
            <a:chOff x="10628069" y="2437255"/>
            <a:chExt cx="369772" cy="748800"/>
          </a:xfrm>
        </p:grpSpPr>
        <p:cxnSp>
          <p:nvCxnSpPr>
            <p:cNvPr id="785" name="Google Shape;785;p8"/>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786" name="Google Shape;786;p8"/>
            <p:cNvCxnSpPr/>
            <p:nvPr/>
          </p:nvCxnSpPr>
          <p:spPr>
            <a:xfrm>
              <a:off x="10812955" y="2437255"/>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787" name="Google Shape;787;p8"/>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788" name="Google Shape;788;p8"/>
          <p:cNvSpPr/>
          <p:nvPr/>
        </p:nvSpPr>
        <p:spPr>
          <a:xfrm rot="-5400000" flipH="1">
            <a:off x="10973830" y="131565"/>
            <a:ext cx="1064400" cy="1064400"/>
          </a:xfrm>
          <a:prstGeom prst="arc">
            <a:avLst>
              <a:gd name="adj1" fmla="val 16200000"/>
              <a:gd name="adj2" fmla="val 5378577"/>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89" name="Google Shape;789;p8"/>
          <p:cNvSpPr/>
          <p:nvPr/>
        </p:nvSpPr>
        <p:spPr>
          <a:xfrm rot="10800000">
            <a:off x="10984425" y="1214942"/>
            <a:ext cx="1050000" cy="1050000"/>
          </a:xfrm>
          <a:prstGeom prst="arc">
            <a:avLst>
              <a:gd name="adj1" fmla="val 16200000"/>
              <a:gd name="adj2" fmla="val 125862"/>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790" name="Google Shape;790;p8"/>
          <p:cNvGrpSpPr/>
          <p:nvPr/>
        </p:nvGrpSpPr>
        <p:grpSpPr>
          <a:xfrm flipH="1">
            <a:off x="11108532" y="267280"/>
            <a:ext cx="801066" cy="801066"/>
            <a:chOff x="6214949" y="2511699"/>
            <a:chExt cx="1123200" cy="1123200"/>
          </a:xfrm>
        </p:grpSpPr>
        <p:sp>
          <p:nvSpPr>
            <p:cNvPr id="791" name="Google Shape;791;p8"/>
            <p:cNvSpPr/>
            <p:nvPr/>
          </p:nvSpPr>
          <p:spPr>
            <a:xfrm rot="-5400000" flipH="1">
              <a:off x="6402149" y="2698899"/>
              <a:ext cx="748800" cy="7488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92" name="Google Shape;792;p8"/>
            <p:cNvSpPr/>
            <p:nvPr/>
          </p:nvSpPr>
          <p:spPr>
            <a:xfrm rot="-5400000" flipH="1">
              <a:off x="6589349" y="2886099"/>
              <a:ext cx="374400" cy="374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93" name="Google Shape;793;p8"/>
            <p:cNvSpPr/>
            <p:nvPr/>
          </p:nvSpPr>
          <p:spPr>
            <a:xfrm rot="-5400000" flipH="1">
              <a:off x="6214949" y="2511699"/>
              <a:ext cx="1123200" cy="1123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800">
                  <a:latin typeface="Calibri"/>
                  <a:ea typeface="Calibri"/>
                  <a:cs typeface="Calibri"/>
                  <a:sym typeface="Calibri"/>
                </a:rPr>
                <a:t>		</a:t>
              </a:r>
              <a:endParaRPr sz="1800" b="0" i="0" u="none" strike="noStrike" cap="none">
                <a:solidFill>
                  <a:srgbClr val="000000"/>
                </a:solidFill>
                <a:latin typeface="Calibri"/>
                <a:ea typeface="Calibri"/>
                <a:cs typeface="Calibri"/>
                <a:sym typeface="Calibri"/>
              </a:endParaRPr>
            </a:p>
          </p:txBody>
        </p:sp>
      </p:grpSp>
      <p:sp>
        <p:nvSpPr>
          <p:cNvPr id="794" name="Google Shape;794;p8"/>
          <p:cNvSpPr/>
          <p:nvPr/>
        </p:nvSpPr>
        <p:spPr>
          <a:xfrm rot="10800000" flipH="1">
            <a:off x="10971275" y="1196940"/>
            <a:ext cx="1068000" cy="10680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95" name="Google Shape;795;p8"/>
          <p:cNvSpPr/>
          <p:nvPr/>
        </p:nvSpPr>
        <p:spPr>
          <a:xfrm rot="10800000" flipH="1">
            <a:off x="11238290" y="1459621"/>
            <a:ext cx="534300" cy="5343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96" name="Google Shape;796;p8"/>
          <p:cNvSpPr/>
          <p:nvPr/>
        </p:nvSpPr>
        <p:spPr>
          <a:xfrm rot="10800000" flipH="1">
            <a:off x="11371797" y="1593414"/>
            <a:ext cx="267000" cy="267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97" name="Google Shape;797;p8"/>
          <p:cNvSpPr/>
          <p:nvPr/>
        </p:nvSpPr>
        <p:spPr>
          <a:xfrm rot="5400000">
            <a:off x="10342684" y="533640"/>
            <a:ext cx="246900" cy="246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98" name="Google Shape;798;p8"/>
          <p:cNvSpPr/>
          <p:nvPr/>
        </p:nvSpPr>
        <p:spPr>
          <a:xfrm rot="5400000" flipH="1">
            <a:off x="9637817" y="5901438"/>
            <a:ext cx="1068000" cy="508200"/>
          </a:xfrm>
          <a:prstGeom prst="triangle">
            <a:avLst>
              <a:gd name="adj" fmla="val 500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99" name="Google Shape;799;p8"/>
          <p:cNvSpPr/>
          <p:nvPr/>
        </p:nvSpPr>
        <p:spPr>
          <a:xfrm rot="10800000">
            <a:off x="9916235" y="5618728"/>
            <a:ext cx="1068000" cy="10680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00" name="Google Shape;800;p8"/>
          <p:cNvSpPr/>
          <p:nvPr/>
        </p:nvSpPr>
        <p:spPr>
          <a:xfrm rot="10800000">
            <a:off x="10182920" y="5885414"/>
            <a:ext cx="534300" cy="5343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01" name="Google Shape;801;p8"/>
          <p:cNvSpPr/>
          <p:nvPr/>
        </p:nvSpPr>
        <p:spPr>
          <a:xfrm rot="10800000">
            <a:off x="10316713" y="6019207"/>
            <a:ext cx="267000" cy="2670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02" name="Google Shape;802;p8"/>
          <p:cNvSpPr/>
          <p:nvPr/>
        </p:nvSpPr>
        <p:spPr>
          <a:xfrm rot="10800000">
            <a:off x="10049427" y="5751921"/>
            <a:ext cx="801300" cy="8013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03" name="Google Shape;803;p8"/>
          <p:cNvSpPr/>
          <p:nvPr/>
        </p:nvSpPr>
        <p:spPr>
          <a:xfrm rot="10800000">
            <a:off x="10989611" y="4554400"/>
            <a:ext cx="1043400" cy="1071000"/>
          </a:xfrm>
          <a:prstGeom prst="teardrop">
            <a:avLst>
              <a:gd name="adj" fmla="val 100000"/>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04" name="Google Shape;804;p8"/>
          <p:cNvSpPr/>
          <p:nvPr/>
        </p:nvSpPr>
        <p:spPr>
          <a:xfrm rot="-5400000" flipH="1">
            <a:off x="10980770" y="5645993"/>
            <a:ext cx="1050000" cy="1050000"/>
          </a:xfrm>
          <a:prstGeom prst="arc">
            <a:avLst>
              <a:gd name="adj1" fmla="val 16200000"/>
              <a:gd name="adj2" fmla="val 125862"/>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05" name="Google Shape;805;p8"/>
          <p:cNvSpPr/>
          <p:nvPr/>
        </p:nvSpPr>
        <p:spPr>
          <a:xfrm rot="5400000" flipH="1">
            <a:off x="10980601" y="5619833"/>
            <a:ext cx="534300" cy="534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806" name="Google Shape;806;p8"/>
          <p:cNvGrpSpPr/>
          <p:nvPr/>
        </p:nvGrpSpPr>
        <p:grpSpPr>
          <a:xfrm rot="-5400000" flipH="1">
            <a:off x="11231067" y="5887547"/>
            <a:ext cx="1079966" cy="542389"/>
            <a:chOff x="10576560" y="3328633"/>
            <a:chExt cx="1514255" cy="760500"/>
          </a:xfrm>
        </p:grpSpPr>
        <p:sp>
          <p:nvSpPr>
            <p:cNvPr id="807" name="Google Shape;807;p8"/>
            <p:cNvSpPr/>
            <p:nvPr/>
          </p:nvSpPr>
          <p:spPr>
            <a:xfrm>
              <a:off x="10576560" y="335761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08" name="Google Shape;808;p8"/>
            <p:cNvSpPr/>
            <p:nvPr/>
          </p:nvSpPr>
          <p:spPr>
            <a:xfrm rot="-5400000">
              <a:off x="11344865" y="334318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809" name="Google Shape;809;p8"/>
          <p:cNvSpPr/>
          <p:nvPr/>
        </p:nvSpPr>
        <p:spPr>
          <a:xfrm rot="10800000">
            <a:off x="11252111" y="5876145"/>
            <a:ext cx="550200" cy="550200"/>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10" name="Google Shape;810;p8"/>
          <p:cNvSpPr/>
          <p:nvPr/>
        </p:nvSpPr>
        <p:spPr>
          <a:xfrm rot="10800000" flipH="1">
            <a:off x="11253473" y="5877289"/>
            <a:ext cx="550200" cy="5502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811" name="Google Shape;811;p8"/>
          <p:cNvGrpSpPr/>
          <p:nvPr/>
        </p:nvGrpSpPr>
        <p:grpSpPr>
          <a:xfrm rot="5400000" flipH="1">
            <a:off x="11325953" y="5947927"/>
            <a:ext cx="419790" cy="419790"/>
            <a:chOff x="9392653" y="5061283"/>
            <a:chExt cx="588600" cy="588600"/>
          </a:xfrm>
        </p:grpSpPr>
        <p:sp>
          <p:nvSpPr>
            <p:cNvPr id="812" name="Google Shape;812;p8"/>
            <p:cNvSpPr/>
            <p:nvPr/>
          </p:nvSpPr>
          <p:spPr>
            <a:xfrm>
              <a:off x="9392653" y="5061283"/>
              <a:ext cx="588600" cy="588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13" name="Google Shape;813;p8"/>
            <p:cNvSpPr/>
            <p:nvPr/>
          </p:nvSpPr>
          <p:spPr>
            <a:xfrm>
              <a:off x="9508479" y="5177109"/>
              <a:ext cx="357000" cy="357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14" name="Google Shape;814;p8"/>
            <p:cNvSpPr/>
            <p:nvPr/>
          </p:nvSpPr>
          <p:spPr>
            <a:xfrm>
              <a:off x="9608742" y="5277372"/>
              <a:ext cx="156600" cy="156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815" name="Google Shape;815;p8"/>
          <p:cNvSpPr/>
          <p:nvPr/>
        </p:nvSpPr>
        <p:spPr>
          <a:xfrm rot="10800000" flipH="1">
            <a:off x="11101883" y="4694259"/>
            <a:ext cx="791400" cy="791400"/>
          </a:xfrm>
          <a:prstGeom prst="arc">
            <a:avLst>
              <a:gd name="adj1" fmla="val 16200000"/>
              <a:gd name="adj2" fmla="val 10690623"/>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16" name="Google Shape;816;p8"/>
          <p:cNvSpPr/>
          <p:nvPr/>
        </p:nvSpPr>
        <p:spPr>
          <a:xfrm rot="10800000" flipH="1">
            <a:off x="11222586" y="4814757"/>
            <a:ext cx="550200" cy="550200"/>
          </a:xfrm>
          <a:prstGeom prst="arc">
            <a:avLst>
              <a:gd name="adj1" fmla="val 16200000"/>
              <a:gd name="adj2" fmla="val 10869229"/>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17" name="Google Shape;817;p8"/>
          <p:cNvSpPr/>
          <p:nvPr/>
        </p:nvSpPr>
        <p:spPr>
          <a:xfrm rot="5400000" flipH="1">
            <a:off x="11488577" y="4548964"/>
            <a:ext cx="534300" cy="534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18" name="Google Shape;818;p8"/>
          <p:cNvSpPr/>
          <p:nvPr/>
        </p:nvSpPr>
        <p:spPr>
          <a:xfrm rot="5400000" flipH="1">
            <a:off x="11397840" y="4979931"/>
            <a:ext cx="203700" cy="20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819" name="Google Shape;819;p8"/>
          <p:cNvGrpSpPr/>
          <p:nvPr/>
        </p:nvGrpSpPr>
        <p:grpSpPr>
          <a:xfrm rot="5400000" flipH="1">
            <a:off x="11187905" y="5348691"/>
            <a:ext cx="297084" cy="38513"/>
            <a:chOff x="10578164" y="275923"/>
            <a:chExt cx="416551" cy="54000"/>
          </a:xfrm>
        </p:grpSpPr>
        <p:sp>
          <p:nvSpPr>
            <p:cNvPr id="820" name="Google Shape;820;p8"/>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21" name="Google Shape;821;p8"/>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22" name="Google Shape;822;p8"/>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823" name="Google Shape;823;p8"/>
          <p:cNvGrpSpPr/>
          <p:nvPr/>
        </p:nvGrpSpPr>
        <p:grpSpPr>
          <a:xfrm rot="5400000" flipH="1">
            <a:off x="11078645" y="5348691"/>
            <a:ext cx="297084" cy="38513"/>
            <a:chOff x="10578164" y="275923"/>
            <a:chExt cx="416551" cy="54000"/>
          </a:xfrm>
        </p:grpSpPr>
        <p:sp>
          <p:nvSpPr>
            <p:cNvPr id="824" name="Google Shape;824;p8"/>
            <p:cNvSpPr/>
            <p:nvPr/>
          </p:nvSpPr>
          <p:spPr>
            <a:xfrm>
              <a:off x="10578164"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25" name="Google Shape;825;p8"/>
            <p:cNvSpPr/>
            <p:nvPr/>
          </p:nvSpPr>
          <p:spPr>
            <a:xfrm>
              <a:off x="10759440"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26" name="Google Shape;826;p8"/>
            <p:cNvSpPr/>
            <p:nvPr/>
          </p:nvSpPr>
          <p:spPr>
            <a:xfrm>
              <a:off x="10940715"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827" name="Google Shape;827;p8"/>
          <p:cNvGrpSpPr/>
          <p:nvPr/>
        </p:nvGrpSpPr>
        <p:grpSpPr>
          <a:xfrm rot="5400000" flipH="1">
            <a:off x="10969384" y="5348691"/>
            <a:ext cx="297084" cy="38513"/>
            <a:chOff x="10578164" y="275923"/>
            <a:chExt cx="416551" cy="54000"/>
          </a:xfrm>
        </p:grpSpPr>
        <p:sp>
          <p:nvSpPr>
            <p:cNvPr id="828" name="Google Shape;828;p8"/>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29" name="Google Shape;829;p8"/>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30" name="Google Shape;830;p8"/>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831" name="Google Shape;831;p8"/>
          <p:cNvGrpSpPr/>
          <p:nvPr/>
        </p:nvGrpSpPr>
        <p:grpSpPr>
          <a:xfrm rot="5400000" flipH="1">
            <a:off x="11710755" y="4800672"/>
            <a:ext cx="297084" cy="38513"/>
            <a:chOff x="10578164" y="275923"/>
            <a:chExt cx="416551" cy="54000"/>
          </a:xfrm>
        </p:grpSpPr>
        <p:sp>
          <p:nvSpPr>
            <p:cNvPr id="832" name="Google Shape;832;p8"/>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33" name="Google Shape;833;p8"/>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34" name="Google Shape;834;p8"/>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835" name="Google Shape;835;p8"/>
          <p:cNvGrpSpPr/>
          <p:nvPr/>
        </p:nvGrpSpPr>
        <p:grpSpPr>
          <a:xfrm rot="5400000" flipH="1">
            <a:off x="11601494" y="4800672"/>
            <a:ext cx="297084" cy="38513"/>
            <a:chOff x="10578164" y="275923"/>
            <a:chExt cx="416551" cy="54000"/>
          </a:xfrm>
        </p:grpSpPr>
        <p:sp>
          <p:nvSpPr>
            <p:cNvPr id="836" name="Google Shape;836;p8"/>
            <p:cNvSpPr/>
            <p:nvPr/>
          </p:nvSpPr>
          <p:spPr>
            <a:xfrm>
              <a:off x="10578164"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37" name="Google Shape;837;p8"/>
            <p:cNvSpPr/>
            <p:nvPr/>
          </p:nvSpPr>
          <p:spPr>
            <a:xfrm>
              <a:off x="10759440"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38" name="Google Shape;838;p8"/>
            <p:cNvSpPr/>
            <p:nvPr/>
          </p:nvSpPr>
          <p:spPr>
            <a:xfrm>
              <a:off x="10940715"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839" name="Google Shape;839;p8"/>
          <p:cNvGrpSpPr/>
          <p:nvPr/>
        </p:nvGrpSpPr>
        <p:grpSpPr>
          <a:xfrm rot="5400000" flipH="1">
            <a:off x="11492233" y="4800672"/>
            <a:ext cx="297084" cy="38513"/>
            <a:chOff x="10578164" y="275923"/>
            <a:chExt cx="416551" cy="54000"/>
          </a:xfrm>
        </p:grpSpPr>
        <p:sp>
          <p:nvSpPr>
            <p:cNvPr id="840" name="Google Shape;840;p8"/>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41" name="Google Shape;841;p8"/>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42" name="Google Shape;842;p8"/>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843" name="Google Shape;843;p8"/>
          <p:cNvSpPr/>
          <p:nvPr/>
        </p:nvSpPr>
        <p:spPr>
          <a:xfrm rot="5400000" flipH="1">
            <a:off x="10421331" y="6156381"/>
            <a:ext cx="534300" cy="5343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44" name="Google Shape;844;p8"/>
          <p:cNvSpPr/>
          <p:nvPr/>
        </p:nvSpPr>
        <p:spPr>
          <a:xfrm rot="10800000" flipH="1">
            <a:off x="10433926" y="5611794"/>
            <a:ext cx="534300" cy="5343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845" name="Google Shape;845;p8"/>
          <p:cNvGrpSpPr/>
          <p:nvPr/>
        </p:nvGrpSpPr>
        <p:grpSpPr>
          <a:xfrm rot="5400000" flipH="1">
            <a:off x="10294721" y="5885189"/>
            <a:ext cx="805268" cy="534044"/>
            <a:chOff x="10624861" y="3933984"/>
            <a:chExt cx="1115330" cy="748800"/>
          </a:xfrm>
        </p:grpSpPr>
        <p:cxnSp>
          <p:nvCxnSpPr>
            <p:cNvPr id="846" name="Google Shape;846;p8"/>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847" name="Google Shape;847;p8"/>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848" name="Google Shape;848;p8"/>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849" name="Google Shape;849;p8"/>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850" name="Google Shape;850;p8"/>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851" name="Google Shape;851;p8"/>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852" name="Google Shape;852;p8"/>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853" name="Google Shape;853;p8"/>
          <p:cNvSpPr/>
          <p:nvPr/>
        </p:nvSpPr>
        <p:spPr>
          <a:xfrm rot="5400000">
            <a:off x="1540047" y="5621646"/>
            <a:ext cx="922200" cy="922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54" name="Google Shape;854;p8"/>
          <p:cNvSpPr/>
          <p:nvPr/>
        </p:nvSpPr>
        <p:spPr>
          <a:xfrm rot="5400000">
            <a:off x="1693566" y="5775327"/>
            <a:ext cx="615000" cy="6150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55" name="Google Shape;855;p8"/>
          <p:cNvSpPr/>
          <p:nvPr/>
        </p:nvSpPr>
        <p:spPr>
          <a:xfrm rot="5400000" flipH="1">
            <a:off x="1540047" y="5622851"/>
            <a:ext cx="922200" cy="9222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56" name="Google Shape;856;p8"/>
          <p:cNvSpPr/>
          <p:nvPr/>
        </p:nvSpPr>
        <p:spPr>
          <a:xfrm>
            <a:off x="156488" y="6105380"/>
            <a:ext cx="1229400" cy="584700"/>
          </a:xfrm>
          <a:prstGeom prst="triangle">
            <a:avLst>
              <a:gd name="adj" fmla="val 500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57" name="Google Shape;857;p8"/>
          <p:cNvSpPr/>
          <p:nvPr/>
        </p:nvSpPr>
        <p:spPr>
          <a:xfrm rot="-5400000" flipH="1">
            <a:off x="159723" y="5462695"/>
            <a:ext cx="1229400" cy="12294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58" name="Google Shape;858;p8"/>
          <p:cNvSpPr/>
          <p:nvPr/>
        </p:nvSpPr>
        <p:spPr>
          <a:xfrm rot="-5400000" flipH="1">
            <a:off x="467085" y="5770058"/>
            <a:ext cx="615000" cy="6150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59" name="Google Shape;859;p8"/>
          <p:cNvSpPr/>
          <p:nvPr/>
        </p:nvSpPr>
        <p:spPr>
          <a:xfrm rot="-5400000" flipH="1">
            <a:off x="620766" y="5923740"/>
            <a:ext cx="307200" cy="307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60" name="Google Shape;860;p8"/>
          <p:cNvSpPr/>
          <p:nvPr/>
        </p:nvSpPr>
        <p:spPr>
          <a:xfrm rot="-5400000" flipH="1">
            <a:off x="313404" y="5616377"/>
            <a:ext cx="922200" cy="922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61" name="Google Shape;861;p8"/>
          <p:cNvSpPr/>
          <p:nvPr/>
        </p:nvSpPr>
        <p:spPr>
          <a:xfrm>
            <a:off x="288186" y="4434139"/>
            <a:ext cx="44400" cy="444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62" name="Google Shape;862;p8"/>
          <p:cNvSpPr/>
          <p:nvPr/>
        </p:nvSpPr>
        <p:spPr>
          <a:xfrm>
            <a:off x="447100" y="4434139"/>
            <a:ext cx="44400" cy="444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63" name="Google Shape;863;p8"/>
          <p:cNvSpPr/>
          <p:nvPr/>
        </p:nvSpPr>
        <p:spPr>
          <a:xfrm>
            <a:off x="606015" y="4434139"/>
            <a:ext cx="44400" cy="444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64" name="Google Shape;864;p8"/>
          <p:cNvSpPr/>
          <p:nvPr/>
        </p:nvSpPr>
        <p:spPr>
          <a:xfrm>
            <a:off x="288186" y="4559910"/>
            <a:ext cx="44400" cy="44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65" name="Google Shape;865;p8"/>
          <p:cNvSpPr/>
          <p:nvPr/>
        </p:nvSpPr>
        <p:spPr>
          <a:xfrm>
            <a:off x="447100" y="4559910"/>
            <a:ext cx="44400" cy="44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66" name="Google Shape;866;p8"/>
          <p:cNvSpPr/>
          <p:nvPr/>
        </p:nvSpPr>
        <p:spPr>
          <a:xfrm>
            <a:off x="606015" y="4559910"/>
            <a:ext cx="44400" cy="44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67" name="Google Shape;867;p8"/>
          <p:cNvSpPr/>
          <p:nvPr/>
        </p:nvSpPr>
        <p:spPr>
          <a:xfrm>
            <a:off x="288186" y="4685681"/>
            <a:ext cx="44400" cy="444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68" name="Google Shape;868;p8"/>
          <p:cNvSpPr/>
          <p:nvPr/>
        </p:nvSpPr>
        <p:spPr>
          <a:xfrm>
            <a:off x="447100" y="4685681"/>
            <a:ext cx="44400" cy="444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69" name="Google Shape;869;p8"/>
          <p:cNvSpPr/>
          <p:nvPr/>
        </p:nvSpPr>
        <p:spPr>
          <a:xfrm>
            <a:off x="606015" y="4685681"/>
            <a:ext cx="44400" cy="444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70" name="Google Shape;870;p8"/>
          <p:cNvSpPr/>
          <p:nvPr/>
        </p:nvSpPr>
        <p:spPr>
          <a:xfrm>
            <a:off x="923844" y="4434139"/>
            <a:ext cx="44400" cy="444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71" name="Google Shape;871;p8"/>
          <p:cNvSpPr/>
          <p:nvPr/>
        </p:nvSpPr>
        <p:spPr>
          <a:xfrm>
            <a:off x="1082759" y="4434139"/>
            <a:ext cx="44400" cy="444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72" name="Google Shape;872;p8"/>
          <p:cNvSpPr/>
          <p:nvPr/>
        </p:nvSpPr>
        <p:spPr>
          <a:xfrm>
            <a:off x="1241672" y="4434139"/>
            <a:ext cx="44400" cy="444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73" name="Google Shape;873;p8"/>
          <p:cNvSpPr/>
          <p:nvPr/>
        </p:nvSpPr>
        <p:spPr>
          <a:xfrm>
            <a:off x="923844" y="4559910"/>
            <a:ext cx="44400" cy="444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74" name="Google Shape;874;p8"/>
          <p:cNvSpPr/>
          <p:nvPr/>
        </p:nvSpPr>
        <p:spPr>
          <a:xfrm>
            <a:off x="1082759" y="4559910"/>
            <a:ext cx="44400" cy="444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75" name="Google Shape;875;p8"/>
          <p:cNvSpPr/>
          <p:nvPr/>
        </p:nvSpPr>
        <p:spPr>
          <a:xfrm>
            <a:off x="1241672" y="4559910"/>
            <a:ext cx="44400" cy="444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76" name="Google Shape;876;p8"/>
          <p:cNvSpPr/>
          <p:nvPr/>
        </p:nvSpPr>
        <p:spPr>
          <a:xfrm>
            <a:off x="923844" y="4685681"/>
            <a:ext cx="44400" cy="444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77" name="Google Shape;877;p8"/>
          <p:cNvSpPr/>
          <p:nvPr/>
        </p:nvSpPr>
        <p:spPr>
          <a:xfrm>
            <a:off x="1082759" y="4685681"/>
            <a:ext cx="44400" cy="444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78" name="Google Shape;878;p8"/>
          <p:cNvSpPr/>
          <p:nvPr/>
        </p:nvSpPr>
        <p:spPr>
          <a:xfrm>
            <a:off x="1241672" y="4685681"/>
            <a:ext cx="44400" cy="444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79" name="Google Shape;879;p8"/>
          <p:cNvSpPr/>
          <p:nvPr/>
        </p:nvSpPr>
        <p:spPr>
          <a:xfrm>
            <a:off x="764930" y="4423603"/>
            <a:ext cx="44400" cy="444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80" name="Google Shape;880;p8"/>
          <p:cNvSpPr/>
          <p:nvPr/>
        </p:nvSpPr>
        <p:spPr>
          <a:xfrm>
            <a:off x="764930" y="4572421"/>
            <a:ext cx="44400" cy="444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81" name="Google Shape;881;p8"/>
          <p:cNvSpPr/>
          <p:nvPr/>
        </p:nvSpPr>
        <p:spPr>
          <a:xfrm>
            <a:off x="764930" y="4705435"/>
            <a:ext cx="44400" cy="444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882" name="Google Shape;882;p8"/>
          <p:cNvGrpSpPr/>
          <p:nvPr/>
        </p:nvGrpSpPr>
        <p:grpSpPr>
          <a:xfrm rot="5400000">
            <a:off x="199151" y="4837194"/>
            <a:ext cx="603911" cy="701850"/>
            <a:chOff x="10628069" y="2437255"/>
            <a:chExt cx="369772" cy="748800"/>
          </a:xfrm>
        </p:grpSpPr>
        <p:cxnSp>
          <p:nvCxnSpPr>
            <p:cNvPr id="883" name="Google Shape;883;p8"/>
            <p:cNvCxnSpPr/>
            <p:nvPr/>
          </p:nvCxnSpPr>
          <p:spPr>
            <a:xfrm>
              <a:off x="10997841"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884" name="Google Shape;884;p8"/>
            <p:cNvCxnSpPr/>
            <p:nvPr/>
          </p:nvCxnSpPr>
          <p:spPr>
            <a:xfrm>
              <a:off x="10812955"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885" name="Google Shape;885;p8"/>
            <p:cNvCxnSpPr/>
            <p:nvPr/>
          </p:nvCxnSpPr>
          <p:spPr>
            <a:xfrm>
              <a:off x="10628069" y="2437255"/>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886" name="Google Shape;886;p8"/>
          <p:cNvSpPr/>
          <p:nvPr/>
        </p:nvSpPr>
        <p:spPr>
          <a:xfrm rot="5400000">
            <a:off x="781841" y="4883325"/>
            <a:ext cx="615000" cy="6150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87" name="Google Shape;887;p8"/>
          <p:cNvSpPr/>
          <p:nvPr/>
        </p:nvSpPr>
        <p:spPr>
          <a:xfrm>
            <a:off x="947190" y="5048510"/>
            <a:ext cx="284400" cy="2844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88" name="Google Shape;888;p8"/>
          <p:cNvSpPr/>
          <p:nvPr/>
        </p:nvSpPr>
        <p:spPr>
          <a:xfrm>
            <a:off x="155172" y="5495621"/>
            <a:ext cx="615000" cy="6150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89" name="Google Shape;889;p8"/>
          <p:cNvSpPr/>
          <p:nvPr/>
        </p:nvSpPr>
        <p:spPr>
          <a:xfrm rot="-5400000">
            <a:off x="782051" y="5481161"/>
            <a:ext cx="615000" cy="6150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890" name="Google Shape;890;p8"/>
          <p:cNvGrpSpPr/>
          <p:nvPr/>
        </p:nvGrpSpPr>
        <p:grpSpPr>
          <a:xfrm>
            <a:off x="311537" y="5485276"/>
            <a:ext cx="926951" cy="614690"/>
            <a:chOff x="10624861" y="3933984"/>
            <a:chExt cx="1115330" cy="748800"/>
          </a:xfrm>
        </p:grpSpPr>
        <p:cxnSp>
          <p:nvCxnSpPr>
            <p:cNvPr id="891" name="Google Shape;891;p8"/>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892" name="Google Shape;892;p8"/>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893" name="Google Shape;893;p8"/>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894" name="Google Shape;894;p8"/>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895" name="Google Shape;895;p8"/>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896" name="Google Shape;896;p8"/>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897" name="Google Shape;897;p8"/>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898" name="Google Shape;898;p8"/>
          <p:cNvSpPr/>
          <p:nvPr/>
        </p:nvSpPr>
        <p:spPr>
          <a:xfrm rot="5400000">
            <a:off x="1412141" y="5474931"/>
            <a:ext cx="1208400" cy="1208400"/>
          </a:xfrm>
          <a:prstGeom prst="arc">
            <a:avLst>
              <a:gd name="adj1" fmla="val 16200000"/>
              <a:gd name="adj2" fmla="val 125862"/>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99" name="Google Shape;899;p8"/>
          <p:cNvSpPr/>
          <p:nvPr/>
        </p:nvSpPr>
        <p:spPr>
          <a:xfrm rot="5400000" flipH="1">
            <a:off x="1391138" y="5469332"/>
            <a:ext cx="1229400" cy="1229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00" name="Google Shape;900;p8"/>
          <p:cNvSpPr/>
          <p:nvPr/>
        </p:nvSpPr>
        <p:spPr>
          <a:xfrm rot="5400000" flipH="1">
            <a:off x="1693566" y="5776369"/>
            <a:ext cx="615000" cy="6150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01" name="Google Shape;901;p8"/>
          <p:cNvSpPr/>
          <p:nvPr/>
        </p:nvSpPr>
        <p:spPr>
          <a:xfrm rot="5400000" flipH="1">
            <a:off x="1847685" y="5930488"/>
            <a:ext cx="307200" cy="3072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188" name="Group 187">
            <a:extLst>
              <a:ext uri="{FF2B5EF4-FFF2-40B4-BE49-F238E27FC236}">
                <a16:creationId xmlns:a16="http://schemas.microsoft.com/office/drawing/2014/main" id="{162A070F-BAB3-4843-9767-6AF341DFB11C}"/>
              </a:ext>
            </a:extLst>
          </p:cNvPr>
          <p:cNvGrpSpPr/>
          <p:nvPr userDrawn="1"/>
        </p:nvGrpSpPr>
        <p:grpSpPr>
          <a:xfrm>
            <a:off x="1723316" y="862642"/>
            <a:ext cx="536806" cy="284121"/>
            <a:chOff x="11184673" y="2647468"/>
            <a:chExt cx="748937" cy="369772"/>
          </a:xfrm>
        </p:grpSpPr>
        <p:cxnSp>
          <p:nvCxnSpPr>
            <p:cNvPr id="189" name="Straight Connector 188">
              <a:extLst>
                <a:ext uri="{FF2B5EF4-FFF2-40B4-BE49-F238E27FC236}">
                  <a16:creationId xmlns:a16="http://schemas.microsoft.com/office/drawing/2014/main" id="{2644AF2E-5CE9-483B-A091-EC598D21C231}"/>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5A108FE5-241D-4CD6-A513-0D3253856E76}"/>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97F62959-DCC9-4545-91BE-B0FFA23EE88E}"/>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005 One column" preserve="1">
  <p:cSld name="1_005 One column">
    <p:bg>
      <p:bgRef idx="1001">
        <a:schemeClr val="bg1"/>
      </p:bgRef>
    </p:bg>
    <p:spTree>
      <p:nvGrpSpPr>
        <p:cNvPr id="1" name="Shape 715"/>
        <p:cNvGrpSpPr/>
        <p:nvPr/>
      </p:nvGrpSpPr>
      <p:grpSpPr>
        <a:xfrm>
          <a:off x="0" y="0"/>
          <a:ext cx="0" cy="0"/>
          <a:chOff x="0" y="0"/>
          <a:chExt cx="0" cy="0"/>
        </a:xfrm>
      </p:grpSpPr>
      <p:sp>
        <p:nvSpPr>
          <p:cNvPr id="716" name="Google Shape;716;p8"/>
          <p:cNvSpPr txBox="1">
            <a:spLocks noGrp="1"/>
          </p:cNvSpPr>
          <p:nvPr>
            <p:ph type="title"/>
          </p:nvPr>
        </p:nvSpPr>
        <p:spPr>
          <a:xfrm>
            <a:off x="2703300" y="1020125"/>
            <a:ext cx="6785400" cy="763500"/>
          </a:xfrm>
          <a:prstGeom prst="rect">
            <a:avLst/>
          </a:prstGeom>
        </p:spPr>
        <p:txBody>
          <a:bodyPr spcFirstLastPara="1" wrap="square" lIns="121900" tIns="121900" rIns="121900" bIns="121900" anchor="t" anchorCtr="0">
            <a:noAutofit/>
          </a:bodyPr>
          <a:lstStyle>
            <a:lvl1pPr marL="0" marR="0" lvl="0" indent="0" algn="ctr" rtl="0">
              <a:lnSpc>
                <a:spcPct val="100000"/>
              </a:lnSpc>
              <a:spcBef>
                <a:spcPts val="0"/>
              </a:spcBef>
              <a:spcAft>
                <a:spcPts val="0"/>
              </a:spcAft>
              <a:buClr>
                <a:schemeClr val="dk1"/>
              </a:buClr>
              <a:buSzPts val="4000"/>
              <a:buFont typeface="Aldrich"/>
              <a:buNone/>
              <a:defRPr>
                <a:solidFill>
                  <a:schemeClr val="tx2"/>
                </a:solidFill>
              </a:defRPr>
            </a:lvl1pPr>
            <a:lvl2pPr lvl="1"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717" name="Google Shape;717;p8"/>
          <p:cNvSpPr txBox="1">
            <a:spLocks noGrp="1"/>
          </p:cNvSpPr>
          <p:nvPr>
            <p:ph type="body" idx="1"/>
          </p:nvPr>
        </p:nvSpPr>
        <p:spPr>
          <a:xfrm>
            <a:off x="2703302" y="2035175"/>
            <a:ext cx="6785400" cy="3436500"/>
          </a:xfrm>
          <a:prstGeom prst="rect">
            <a:avLst/>
          </a:prstGeom>
        </p:spPr>
        <p:txBody>
          <a:bodyPr spcFirstLastPara="1" wrap="square" lIns="121900" tIns="121900" rIns="121900" bIns="121900" anchor="t" anchorCtr="0">
            <a:noAutofit/>
          </a:bodyPr>
          <a:lstStyle>
            <a:lvl1pPr marL="107950" lvl="0" indent="0" algn="ctr">
              <a:spcBef>
                <a:spcPts val="0"/>
              </a:spcBef>
              <a:spcAft>
                <a:spcPts val="0"/>
              </a:spcAft>
              <a:buClr>
                <a:schemeClr val="tx2"/>
              </a:buClr>
              <a:buSzPts val="1900"/>
              <a:buFont typeface="Arial" panose="020B0604020202020204" pitchFamily="34" charset="0"/>
              <a:buNone/>
              <a:defRPr>
                <a:solidFill>
                  <a:schemeClr val="tx2"/>
                </a:solidFill>
              </a:defRPr>
            </a:lvl1pPr>
            <a:lvl2pPr marL="914400" lvl="1" indent="-349250" algn="ctr">
              <a:spcBef>
                <a:spcPts val="2100"/>
              </a:spcBef>
              <a:spcAft>
                <a:spcPts val="0"/>
              </a:spcAft>
              <a:buClr>
                <a:schemeClr val="tx2"/>
              </a:buClr>
              <a:buSzPts val="1900"/>
              <a:buFont typeface="Arial" panose="020B0604020202020204" pitchFamily="34" charset="0"/>
              <a:buChar char="•"/>
              <a:defRPr>
                <a:solidFill>
                  <a:schemeClr val="tx2"/>
                </a:solidFill>
              </a:defRPr>
            </a:lvl2pPr>
            <a:lvl3pPr marL="1371600" lvl="2" indent="-349250" algn="ctr">
              <a:spcBef>
                <a:spcPts val="2100"/>
              </a:spcBef>
              <a:spcAft>
                <a:spcPts val="0"/>
              </a:spcAft>
              <a:buSzPts val="1900"/>
              <a:buChar char="■"/>
              <a:defRPr/>
            </a:lvl3pPr>
            <a:lvl4pPr marL="1828800" lvl="3" indent="-349250" algn="ctr">
              <a:spcBef>
                <a:spcPts val="2100"/>
              </a:spcBef>
              <a:spcAft>
                <a:spcPts val="0"/>
              </a:spcAft>
              <a:buSzPts val="1900"/>
              <a:buChar char="●"/>
              <a:defRPr/>
            </a:lvl4pPr>
            <a:lvl5pPr marL="2286000" lvl="4" indent="-349250" algn="ctr">
              <a:spcBef>
                <a:spcPts val="2100"/>
              </a:spcBef>
              <a:spcAft>
                <a:spcPts val="0"/>
              </a:spcAft>
              <a:buSzPts val="1900"/>
              <a:buChar char="○"/>
              <a:defRPr/>
            </a:lvl5pPr>
            <a:lvl6pPr marL="2743200" lvl="5" indent="-349250" algn="ctr">
              <a:spcBef>
                <a:spcPts val="2100"/>
              </a:spcBef>
              <a:spcAft>
                <a:spcPts val="0"/>
              </a:spcAft>
              <a:buSzPts val="1900"/>
              <a:buChar char="■"/>
              <a:defRPr/>
            </a:lvl6pPr>
            <a:lvl7pPr marL="3200400" lvl="6" indent="-349250" algn="ctr">
              <a:spcBef>
                <a:spcPts val="2100"/>
              </a:spcBef>
              <a:spcAft>
                <a:spcPts val="0"/>
              </a:spcAft>
              <a:buSzPts val="1900"/>
              <a:buChar char="●"/>
              <a:defRPr/>
            </a:lvl7pPr>
            <a:lvl8pPr marL="3657600" lvl="7" indent="-349250" algn="ctr">
              <a:spcBef>
                <a:spcPts val="2100"/>
              </a:spcBef>
              <a:spcAft>
                <a:spcPts val="0"/>
              </a:spcAft>
              <a:buSzPts val="1900"/>
              <a:buChar char="○"/>
              <a:defRPr/>
            </a:lvl8pPr>
            <a:lvl9pPr marL="4114800" lvl="8" indent="-349250" algn="ctr">
              <a:spcBef>
                <a:spcPts val="2100"/>
              </a:spcBef>
              <a:spcAft>
                <a:spcPts val="2100"/>
              </a:spcAft>
              <a:buSzPts val="1900"/>
              <a:buChar char="■"/>
              <a:defRPr/>
            </a:lvl9pPr>
          </a:lstStyle>
          <a:p>
            <a:pPr lvl="0"/>
            <a:endParaRPr dirty="0"/>
          </a:p>
        </p:txBody>
      </p:sp>
      <p:sp>
        <p:nvSpPr>
          <p:cNvPr id="718" name="Google Shape;718;p8"/>
          <p:cNvSpPr/>
          <p:nvPr/>
        </p:nvSpPr>
        <p:spPr>
          <a:xfrm>
            <a:off x="138303" y="196451"/>
            <a:ext cx="534300" cy="534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19" name="Google Shape;719;p8"/>
          <p:cNvSpPr/>
          <p:nvPr/>
        </p:nvSpPr>
        <p:spPr>
          <a:xfrm>
            <a:off x="147129" y="196942"/>
            <a:ext cx="1050000" cy="10500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720" name="Google Shape;720;p8"/>
          <p:cNvGrpSpPr/>
          <p:nvPr/>
        </p:nvGrpSpPr>
        <p:grpSpPr>
          <a:xfrm>
            <a:off x="138491" y="723273"/>
            <a:ext cx="527441" cy="534044"/>
            <a:chOff x="8943245" y="2438859"/>
            <a:chExt cx="739541" cy="748800"/>
          </a:xfrm>
        </p:grpSpPr>
        <p:cxnSp>
          <p:nvCxnSpPr>
            <p:cNvPr id="721" name="Google Shape;721;p8"/>
            <p:cNvCxnSpPr/>
            <p:nvPr/>
          </p:nvCxnSpPr>
          <p:spPr>
            <a:xfrm>
              <a:off x="8943245"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722" name="Google Shape;722;p8"/>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723" name="Google Shape;723;p8"/>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724" name="Google Shape;724;p8"/>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725" name="Google Shape;725;p8"/>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726" name="Google Shape;726;p8"/>
          <p:cNvSpPr/>
          <p:nvPr/>
        </p:nvSpPr>
        <p:spPr>
          <a:xfrm>
            <a:off x="247156" y="329329"/>
            <a:ext cx="782700" cy="782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27" name="Google Shape;727;p8"/>
          <p:cNvSpPr/>
          <p:nvPr/>
        </p:nvSpPr>
        <p:spPr>
          <a:xfrm>
            <a:off x="387307" y="469480"/>
            <a:ext cx="502200" cy="5022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28" name="Google Shape;728;p8"/>
          <p:cNvSpPr/>
          <p:nvPr/>
        </p:nvSpPr>
        <p:spPr>
          <a:xfrm>
            <a:off x="514872" y="597045"/>
            <a:ext cx="246900" cy="246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29" name="Google Shape;729;p8"/>
          <p:cNvSpPr/>
          <p:nvPr/>
        </p:nvSpPr>
        <p:spPr>
          <a:xfrm>
            <a:off x="1201162" y="196451"/>
            <a:ext cx="534300" cy="534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30" name="Google Shape;730;p8"/>
          <p:cNvSpPr/>
          <p:nvPr/>
        </p:nvSpPr>
        <p:spPr>
          <a:xfrm>
            <a:off x="1200019" y="730741"/>
            <a:ext cx="534300" cy="534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731" name="Google Shape;731;p8"/>
          <p:cNvGrpSpPr/>
          <p:nvPr/>
        </p:nvGrpSpPr>
        <p:grpSpPr>
          <a:xfrm>
            <a:off x="1340107" y="722129"/>
            <a:ext cx="263721" cy="534044"/>
            <a:chOff x="10628069" y="2437255"/>
            <a:chExt cx="369772" cy="748800"/>
          </a:xfrm>
        </p:grpSpPr>
        <p:cxnSp>
          <p:nvCxnSpPr>
            <p:cNvPr id="732" name="Google Shape;732;p8"/>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733" name="Google Shape;733;p8"/>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734" name="Google Shape;734;p8"/>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735" name="Google Shape;735;p8"/>
          <p:cNvSpPr/>
          <p:nvPr/>
        </p:nvSpPr>
        <p:spPr>
          <a:xfrm>
            <a:off x="1330607" y="328183"/>
            <a:ext cx="282900" cy="2829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36" name="Google Shape;736;p8"/>
          <p:cNvSpPr/>
          <p:nvPr/>
        </p:nvSpPr>
        <p:spPr>
          <a:xfrm>
            <a:off x="1398680" y="396256"/>
            <a:ext cx="146400" cy="146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37" name="Google Shape;737;p8"/>
          <p:cNvSpPr/>
          <p:nvPr/>
        </p:nvSpPr>
        <p:spPr>
          <a:xfrm rot="5400000">
            <a:off x="1736669" y="732133"/>
            <a:ext cx="534300" cy="534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42" name="Google Shape;742;p8"/>
          <p:cNvSpPr/>
          <p:nvPr/>
        </p:nvSpPr>
        <p:spPr>
          <a:xfrm>
            <a:off x="1752206" y="214348"/>
            <a:ext cx="502200" cy="5022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43" name="Google Shape;743;p8"/>
          <p:cNvSpPr/>
          <p:nvPr/>
        </p:nvSpPr>
        <p:spPr>
          <a:xfrm>
            <a:off x="1858032" y="320175"/>
            <a:ext cx="282900" cy="2829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44" name="Google Shape;744;p8"/>
          <p:cNvSpPr/>
          <p:nvPr/>
        </p:nvSpPr>
        <p:spPr>
          <a:xfrm>
            <a:off x="1926105" y="388248"/>
            <a:ext cx="146400" cy="1464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45" name="Google Shape;745;p8"/>
          <p:cNvSpPr/>
          <p:nvPr/>
        </p:nvSpPr>
        <p:spPr>
          <a:xfrm rot="-5400000">
            <a:off x="145984" y="1259425"/>
            <a:ext cx="1050000" cy="10500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46" name="Google Shape;746;p8"/>
          <p:cNvSpPr/>
          <p:nvPr/>
        </p:nvSpPr>
        <p:spPr>
          <a:xfrm rot="-5400000">
            <a:off x="275102" y="1388907"/>
            <a:ext cx="791400" cy="791400"/>
          </a:xfrm>
          <a:prstGeom prst="arc">
            <a:avLst>
              <a:gd name="adj1" fmla="val 16200000"/>
              <a:gd name="adj2" fmla="val 5467200"/>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47" name="Google Shape;747;p8"/>
          <p:cNvSpPr/>
          <p:nvPr/>
        </p:nvSpPr>
        <p:spPr>
          <a:xfrm rot="-5400000">
            <a:off x="395804" y="1509405"/>
            <a:ext cx="550200" cy="5502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48" name="Google Shape;748;p8"/>
          <p:cNvSpPr/>
          <p:nvPr/>
        </p:nvSpPr>
        <p:spPr>
          <a:xfrm rot="-5400000">
            <a:off x="538815" y="1647234"/>
            <a:ext cx="280800" cy="280800"/>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49" name="Google Shape;749;p8"/>
          <p:cNvSpPr/>
          <p:nvPr/>
        </p:nvSpPr>
        <p:spPr>
          <a:xfrm rot="-5400000" flipH="1">
            <a:off x="144840" y="1251795"/>
            <a:ext cx="1050000" cy="1050000"/>
          </a:xfrm>
          <a:prstGeom prst="arc">
            <a:avLst>
              <a:gd name="adj1" fmla="val 16200000"/>
              <a:gd name="adj2" fmla="val 3799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50" name="Google Shape;750;p8"/>
          <p:cNvSpPr/>
          <p:nvPr/>
        </p:nvSpPr>
        <p:spPr>
          <a:xfrm rot="5400000">
            <a:off x="150181" y="1251795"/>
            <a:ext cx="1050000" cy="1050000"/>
          </a:xfrm>
          <a:prstGeom prst="arc">
            <a:avLst>
              <a:gd name="adj1" fmla="val 16200000"/>
              <a:gd name="adj2" fmla="val 3799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51" name="Google Shape;751;p8"/>
          <p:cNvSpPr/>
          <p:nvPr/>
        </p:nvSpPr>
        <p:spPr>
          <a:xfrm rot="-5400000" flipH="1">
            <a:off x="401525" y="1494750"/>
            <a:ext cx="550200" cy="5502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52" name="Google Shape;752;p8"/>
          <p:cNvSpPr/>
          <p:nvPr/>
        </p:nvSpPr>
        <p:spPr>
          <a:xfrm rot="-5400000" flipH="1">
            <a:off x="537671" y="1625583"/>
            <a:ext cx="280800" cy="280800"/>
          </a:xfrm>
          <a:prstGeom prst="arc">
            <a:avLst>
              <a:gd name="adj1" fmla="val 16200000"/>
              <a:gd name="adj2" fmla="val 54672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753" name="Google Shape;753;p8"/>
          <p:cNvGrpSpPr/>
          <p:nvPr/>
        </p:nvGrpSpPr>
        <p:grpSpPr>
          <a:xfrm rot="5400000">
            <a:off x="9953899" y="145391"/>
            <a:ext cx="1024041" cy="1024041"/>
            <a:chOff x="4761550" y="1708047"/>
            <a:chExt cx="1516200" cy="1516200"/>
          </a:xfrm>
        </p:grpSpPr>
        <p:sp>
          <p:nvSpPr>
            <p:cNvPr id="754" name="Google Shape;754;p8"/>
            <p:cNvSpPr/>
            <p:nvPr/>
          </p:nvSpPr>
          <p:spPr>
            <a:xfrm rot="2700000">
              <a:off x="4983592" y="1930089"/>
              <a:ext cx="1072115" cy="1072115"/>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55" name="Google Shape;755;p8"/>
            <p:cNvSpPr/>
            <p:nvPr/>
          </p:nvSpPr>
          <p:spPr>
            <a:xfrm rot="2700000">
              <a:off x="5109598" y="2055962"/>
              <a:ext cx="820102" cy="820102"/>
            </a:xfrm>
            <a:prstGeom prst="rect">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756" name="Google Shape;756;p8"/>
          <p:cNvGrpSpPr/>
          <p:nvPr/>
        </p:nvGrpSpPr>
        <p:grpSpPr>
          <a:xfrm rot="5400000">
            <a:off x="9412491" y="-381011"/>
            <a:ext cx="2079963" cy="2079963"/>
            <a:chOff x="6547473" y="2211197"/>
            <a:chExt cx="2916381" cy="2916381"/>
          </a:xfrm>
        </p:grpSpPr>
        <p:grpSp>
          <p:nvGrpSpPr>
            <p:cNvPr id="757" name="Google Shape;757;p8"/>
            <p:cNvGrpSpPr/>
            <p:nvPr/>
          </p:nvGrpSpPr>
          <p:grpSpPr>
            <a:xfrm rot="899960">
              <a:off x="7271820" y="2930231"/>
              <a:ext cx="1491855" cy="1453757"/>
              <a:chOff x="6081577" y="2538982"/>
              <a:chExt cx="1491900" cy="1453800"/>
            </a:xfrm>
          </p:grpSpPr>
          <p:cxnSp>
            <p:nvCxnSpPr>
              <p:cNvPr id="758" name="Google Shape;758;p8"/>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759" name="Google Shape;759;p8"/>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760" name="Google Shape;760;p8"/>
            <p:cNvGrpSpPr/>
            <p:nvPr/>
          </p:nvGrpSpPr>
          <p:grpSpPr>
            <a:xfrm>
              <a:off x="7271901" y="2930406"/>
              <a:ext cx="1491900" cy="1453800"/>
              <a:chOff x="6081577" y="2538982"/>
              <a:chExt cx="1491900" cy="1453800"/>
            </a:xfrm>
          </p:grpSpPr>
          <p:cxnSp>
            <p:nvCxnSpPr>
              <p:cNvPr id="761" name="Google Shape;761;p8"/>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762" name="Google Shape;762;p8"/>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763" name="Google Shape;763;p8"/>
            <p:cNvGrpSpPr/>
            <p:nvPr/>
          </p:nvGrpSpPr>
          <p:grpSpPr>
            <a:xfrm rot="1800044">
              <a:off x="7166144" y="2821397"/>
              <a:ext cx="1648764" cy="1669163"/>
              <a:chOff x="5978957" y="2443756"/>
              <a:chExt cx="1648800" cy="1669200"/>
            </a:xfrm>
          </p:grpSpPr>
          <p:cxnSp>
            <p:nvCxnSpPr>
              <p:cNvPr id="764" name="Google Shape;764;p8"/>
              <p:cNvCxnSpPr/>
              <p:nvPr/>
            </p:nvCxnSpPr>
            <p:spPr>
              <a:xfrm rot="8999899">
                <a:off x="6089394" y="2853709"/>
                <a:ext cx="1427927" cy="824442"/>
              </a:xfrm>
              <a:prstGeom prst="straightConnector1">
                <a:avLst/>
              </a:prstGeom>
              <a:noFill/>
              <a:ln w="9525" cap="flat" cmpd="sng">
                <a:solidFill>
                  <a:schemeClr val="accent3"/>
                </a:solidFill>
                <a:prstDash val="solid"/>
                <a:miter lim="800000"/>
                <a:headEnd type="none" w="sm" len="sm"/>
                <a:tailEnd type="none" w="sm" len="sm"/>
              </a:ln>
            </p:spPr>
          </p:cxnSp>
          <p:cxnSp>
            <p:nvCxnSpPr>
              <p:cNvPr id="765" name="Google Shape;765;p8"/>
              <p:cNvCxnSpPr/>
              <p:nvPr/>
            </p:nvCxnSpPr>
            <p:spPr>
              <a:xfrm rot="-1800175" flipH="1">
                <a:off x="6410202" y="2555593"/>
                <a:ext cx="834527" cy="1445527"/>
              </a:xfrm>
              <a:prstGeom prst="straightConnector1">
                <a:avLst/>
              </a:prstGeom>
              <a:noFill/>
              <a:ln w="9525" cap="flat" cmpd="sng">
                <a:solidFill>
                  <a:schemeClr val="accent3"/>
                </a:solidFill>
                <a:prstDash val="solid"/>
                <a:miter lim="800000"/>
                <a:headEnd type="none" w="sm" len="sm"/>
                <a:tailEnd type="none" w="sm" len="sm"/>
              </a:ln>
            </p:spPr>
          </p:cxnSp>
        </p:grpSp>
        <p:grpSp>
          <p:nvGrpSpPr>
            <p:cNvPr id="766" name="Google Shape;766;p8"/>
            <p:cNvGrpSpPr/>
            <p:nvPr/>
          </p:nvGrpSpPr>
          <p:grpSpPr>
            <a:xfrm rot="2700000">
              <a:off x="6974573" y="2638285"/>
              <a:ext cx="2062180" cy="2062205"/>
              <a:chOff x="5796364" y="2251931"/>
              <a:chExt cx="2062200" cy="2062225"/>
            </a:xfrm>
          </p:grpSpPr>
          <p:cxnSp>
            <p:nvCxnSpPr>
              <p:cNvPr id="767" name="Google Shape;767;p8"/>
              <p:cNvCxnSpPr/>
              <p:nvPr/>
            </p:nvCxnSpPr>
            <p:spPr>
              <a:xfrm rot="8100000">
                <a:off x="6103839" y="2548925"/>
                <a:ext cx="1434013" cy="1434013"/>
              </a:xfrm>
              <a:prstGeom prst="straightConnector1">
                <a:avLst/>
              </a:prstGeom>
              <a:noFill/>
              <a:ln w="9525" cap="flat" cmpd="sng">
                <a:solidFill>
                  <a:schemeClr val="accent3"/>
                </a:solidFill>
                <a:prstDash val="solid"/>
                <a:miter lim="800000"/>
                <a:headEnd type="none" w="sm" len="sm"/>
                <a:tailEnd type="none" w="sm" len="sm"/>
              </a:ln>
            </p:spPr>
          </p:cxnSp>
          <p:cxnSp>
            <p:nvCxnSpPr>
              <p:cNvPr id="768" name="Google Shape;768;p8"/>
              <p:cNvCxnSpPr/>
              <p:nvPr/>
            </p:nvCxnSpPr>
            <p:spPr>
              <a:xfrm rot="-2700000" flipH="1">
                <a:off x="6098366" y="2553958"/>
                <a:ext cx="1458196" cy="1458196"/>
              </a:xfrm>
              <a:prstGeom prst="straightConnector1">
                <a:avLst/>
              </a:prstGeom>
              <a:noFill/>
              <a:ln w="9525" cap="flat" cmpd="sng">
                <a:solidFill>
                  <a:schemeClr val="accent3"/>
                </a:solidFill>
                <a:prstDash val="solid"/>
                <a:miter lim="800000"/>
                <a:headEnd type="none" w="sm" len="sm"/>
                <a:tailEnd type="none" w="sm" len="sm"/>
              </a:ln>
            </p:spPr>
          </p:cxnSp>
        </p:grpSp>
        <p:grpSp>
          <p:nvGrpSpPr>
            <p:cNvPr id="769" name="Google Shape;769;p8"/>
            <p:cNvGrpSpPr/>
            <p:nvPr/>
          </p:nvGrpSpPr>
          <p:grpSpPr>
            <a:xfrm rot="3599956">
              <a:off x="7187348" y="2846628"/>
              <a:ext cx="1681463" cy="1619064"/>
              <a:chOff x="5990934" y="2447030"/>
              <a:chExt cx="1681500" cy="1619100"/>
            </a:xfrm>
          </p:grpSpPr>
          <p:cxnSp>
            <p:nvCxnSpPr>
              <p:cNvPr id="770" name="Google Shape;770;p8"/>
              <p:cNvCxnSpPr/>
              <p:nvPr/>
            </p:nvCxnSpPr>
            <p:spPr>
              <a:xfrm rot="7199757">
                <a:off x="6411332" y="2537791"/>
                <a:ext cx="840703" cy="1456281"/>
              </a:xfrm>
              <a:prstGeom prst="straightConnector1">
                <a:avLst/>
              </a:prstGeom>
              <a:noFill/>
              <a:ln w="9525" cap="flat" cmpd="sng">
                <a:solidFill>
                  <a:schemeClr val="accent3"/>
                </a:solidFill>
                <a:prstDash val="solid"/>
                <a:miter lim="800000"/>
                <a:headEnd type="none" w="sm" len="sm"/>
                <a:tailEnd type="none" w="sm" len="sm"/>
              </a:ln>
            </p:spPr>
          </p:cxnSp>
          <p:cxnSp>
            <p:nvCxnSpPr>
              <p:cNvPr id="771" name="Google Shape;771;p8"/>
              <p:cNvCxnSpPr/>
              <p:nvPr/>
            </p:nvCxnSpPr>
            <p:spPr>
              <a:xfrm rot="-3600073" flipH="1">
                <a:off x="6126340" y="2851820"/>
                <a:ext cx="1402251" cy="809520"/>
              </a:xfrm>
              <a:prstGeom prst="straightConnector1">
                <a:avLst/>
              </a:prstGeom>
              <a:noFill/>
              <a:ln w="9525" cap="flat" cmpd="sng">
                <a:solidFill>
                  <a:schemeClr val="accent3"/>
                </a:solidFill>
                <a:prstDash val="solid"/>
                <a:miter lim="800000"/>
                <a:headEnd type="none" w="sm" len="sm"/>
                <a:tailEnd type="none" w="sm" len="sm"/>
              </a:ln>
            </p:spPr>
          </p:cxnSp>
        </p:grpSp>
        <p:grpSp>
          <p:nvGrpSpPr>
            <p:cNvPr id="772" name="Google Shape;772;p8"/>
            <p:cNvGrpSpPr/>
            <p:nvPr/>
          </p:nvGrpSpPr>
          <p:grpSpPr>
            <a:xfrm rot="4500040">
              <a:off x="7271878" y="2930287"/>
              <a:ext cx="1491855" cy="1453757"/>
              <a:chOff x="6081577" y="2538982"/>
              <a:chExt cx="1491900" cy="1453800"/>
            </a:xfrm>
          </p:grpSpPr>
          <p:cxnSp>
            <p:nvCxnSpPr>
              <p:cNvPr id="773" name="Google Shape;773;p8"/>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774" name="Google Shape;774;p8"/>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sp>
        <p:nvSpPr>
          <p:cNvPr id="775" name="Google Shape;775;p8"/>
          <p:cNvSpPr/>
          <p:nvPr/>
        </p:nvSpPr>
        <p:spPr>
          <a:xfrm rot="10800000">
            <a:off x="11105670" y="1326128"/>
            <a:ext cx="801300" cy="8013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76" name="Google Shape;776;p8"/>
          <p:cNvSpPr/>
          <p:nvPr/>
        </p:nvSpPr>
        <p:spPr>
          <a:xfrm rot="10800000">
            <a:off x="11239163" y="1459621"/>
            <a:ext cx="534300" cy="5343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77" name="Google Shape;777;p8"/>
          <p:cNvSpPr/>
          <p:nvPr/>
        </p:nvSpPr>
        <p:spPr>
          <a:xfrm rot="10800000" flipH="1">
            <a:off x="11104783" y="1326128"/>
            <a:ext cx="801300" cy="8013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78" name="Google Shape;778;p8"/>
          <p:cNvSpPr/>
          <p:nvPr/>
        </p:nvSpPr>
        <p:spPr>
          <a:xfrm rot="5400000">
            <a:off x="11502229" y="134304"/>
            <a:ext cx="534300" cy="534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79" name="Google Shape;779;p8"/>
          <p:cNvSpPr/>
          <p:nvPr/>
        </p:nvSpPr>
        <p:spPr>
          <a:xfrm rot="10800000">
            <a:off x="10973411" y="134130"/>
            <a:ext cx="534300" cy="534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780" name="Google Shape;780;p8"/>
          <p:cNvGrpSpPr/>
          <p:nvPr/>
        </p:nvGrpSpPr>
        <p:grpSpPr>
          <a:xfrm rot="10800000">
            <a:off x="11640055" y="134297"/>
            <a:ext cx="275702" cy="534044"/>
            <a:chOff x="10628069" y="2437255"/>
            <a:chExt cx="369772" cy="748800"/>
          </a:xfrm>
        </p:grpSpPr>
        <p:cxnSp>
          <p:nvCxnSpPr>
            <p:cNvPr id="781" name="Google Shape;781;p8"/>
            <p:cNvCxnSpPr/>
            <p:nvPr/>
          </p:nvCxnSpPr>
          <p:spPr>
            <a:xfrm>
              <a:off x="10997841"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782" name="Google Shape;782;p8"/>
            <p:cNvCxnSpPr/>
            <p:nvPr/>
          </p:nvCxnSpPr>
          <p:spPr>
            <a:xfrm>
              <a:off x="10812955"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783" name="Google Shape;783;p8"/>
            <p:cNvCxnSpPr/>
            <p:nvPr/>
          </p:nvCxnSpPr>
          <p:spPr>
            <a:xfrm>
              <a:off x="10628069" y="2437255"/>
              <a:ext cx="0" cy="748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784" name="Google Shape;784;p8"/>
          <p:cNvGrpSpPr/>
          <p:nvPr/>
        </p:nvGrpSpPr>
        <p:grpSpPr>
          <a:xfrm rot="10800000">
            <a:off x="11112902" y="133154"/>
            <a:ext cx="263721" cy="534044"/>
            <a:chOff x="10628069" y="2437255"/>
            <a:chExt cx="369772" cy="748800"/>
          </a:xfrm>
        </p:grpSpPr>
        <p:cxnSp>
          <p:nvCxnSpPr>
            <p:cNvPr id="785" name="Google Shape;785;p8"/>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786" name="Google Shape;786;p8"/>
            <p:cNvCxnSpPr/>
            <p:nvPr/>
          </p:nvCxnSpPr>
          <p:spPr>
            <a:xfrm>
              <a:off x="10812955" y="2437255"/>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787" name="Google Shape;787;p8"/>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788" name="Google Shape;788;p8"/>
          <p:cNvSpPr/>
          <p:nvPr/>
        </p:nvSpPr>
        <p:spPr>
          <a:xfrm rot="-5400000" flipH="1">
            <a:off x="10973830" y="131565"/>
            <a:ext cx="1064400" cy="1064400"/>
          </a:xfrm>
          <a:prstGeom prst="arc">
            <a:avLst>
              <a:gd name="adj1" fmla="val 16200000"/>
              <a:gd name="adj2" fmla="val 5378577"/>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89" name="Google Shape;789;p8"/>
          <p:cNvSpPr/>
          <p:nvPr/>
        </p:nvSpPr>
        <p:spPr>
          <a:xfrm rot="10800000">
            <a:off x="10984425" y="1214942"/>
            <a:ext cx="1050000" cy="1050000"/>
          </a:xfrm>
          <a:prstGeom prst="arc">
            <a:avLst>
              <a:gd name="adj1" fmla="val 16200000"/>
              <a:gd name="adj2" fmla="val 125862"/>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790" name="Google Shape;790;p8"/>
          <p:cNvGrpSpPr/>
          <p:nvPr/>
        </p:nvGrpSpPr>
        <p:grpSpPr>
          <a:xfrm flipH="1">
            <a:off x="11108532" y="267280"/>
            <a:ext cx="801066" cy="801066"/>
            <a:chOff x="6214949" y="2511699"/>
            <a:chExt cx="1123200" cy="1123200"/>
          </a:xfrm>
        </p:grpSpPr>
        <p:sp>
          <p:nvSpPr>
            <p:cNvPr id="791" name="Google Shape;791;p8"/>
            <p:cNvSpPr/>
            <p:nvPr/>
          </p:nvSpPr>
          <p:spPr>
            <a:xfrm rot="-5400000" flipH="1">
              <a:off x="6402149" y="2698899"/>
              <a:ext cx="748800" cy="7488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92" name="Google Shape;792;p8"/>
            <p:cNvSpPr/>
            <p:nvPr/>
          </p:nvSpPr>
          <p:spPr>
            <a:xfrm rot="-5400000" flipH="1">
              <a:off x="6589349" y="2886099"/>
              <a:ext cx="374400" cy="374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93" name="Google Shape;793;p8"/>
            <p:cNvSpPr/>
            <p:nvPr/>
          </p:nvSpPr>
          <p:spPr>
            <a:xfrm rot="-5400000" flipH="1">
              <a:off x="6214949" y="2511699"/>
              <a:ext cx="1123200" cy="1123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800">
                  <a:latin typeface="Calibri"/>
                  <a:ea typeface="Calibri"/>
                  <a:cs typeface="Calibri"/>
                  <a:sym typeface="Calibri"/>
                </a:rPr>
                <a:t>		</a:t>
              </a:r>
              <a:endParaRPr sz="1800" b="0" i="0" u="none" strike="noStrike" cap="none">
                <a:solidFill>
                  <a:srgbClr val="000000"/>
                </a:solidFill>
                <a:latin typeface="Calibri"/>
                <a:ea typeface="Calibri"/>
                <a:cs typeface="Calibri"/>
                <a:sym typeface="Calibri"/>
              </a:endParaRPr>
            </a:p>
          </p:txBody>
        </p:sp>
      </p:grpSp>
      <p:sp>
        <p:nvSpPr>
          <p:cNvPr id="794" name="Google Shape;794;p8"/>
          <p:cNvSpPr/>
          <p:nvPr/>
        </p:nvSpPr>
        <p:spPr>
          <a:xfrm rot="10800000" flipH="1">
            <a:off x="10971275" y="1196940"/>
            <a:ext cx="1068000" cy="10680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95" name="Google Shape;795;p8"/>
          <p:cNvSpPr/>
          <p:nvPr/>
        </p:nvSpPr>
        <p:spPr>
          <a:xfrm rot="10800000" flipH="1">
            <a:off x="11238290" y="1459621"/>
            <a:ext cx="534300" cy="5343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96" name="Google Shape;796;p8"/>
          <p:cNvSpPr/>
          <p:nvPr/>
        </p:nvSpPr>
        <p:spPr>
          <a:xfrm rot="10800000" flipH="1">
            <a:off x="11371797" y="1593414"/>
            <a:ext cx="267000" cy="267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97" name="Google Shape;797;p8"/>
          <p:cNvSpPr/>
          <p:nvPr/>
        </p:nvSpPr>
        <p:spPr>
          <a:xfrm rot="5400000">
            <a:off x="10342684" y="533640"/>
            <a:ext cx="246900" cy="246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98" name="Google Shape;798;p8"/>
          <p:cNvSpPr/>
          <p:nvPr/>
        </p:nvSpPr>
        <p:spPr>
          <a:xfrm rot="5400000" flipH="1">
            <a:off x="9637817" y="5901438"/>
            <a:ext cx="1068000" cy="508200"/>
          </a:xfrm>
          <a:prstGeom prst="triangle">
            <a:avLst>
              <a:gd name="adj" fmla="val 500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99" name="Google Shape;799;p8"/>
          <p:cNvSpPr/>
          <p:nvPr/>
        </p:nvSpPr>
        <p:spPr>
          <a:xfrm rot="10800000">
            <a:off x="9916235" y="5618728"/>
            <a:ext cx="1068000" cy="10680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00" name="Google Shape;800;p8"/>
          <p:cNvSpPr/>
          <p:nvPr/>
        </p:nvSpPr>
        <p:spPr>
          <a:xfrm rot="10800000">
            <a:off x="10182920" y="5885414"/>
            <a:ext cx="534300" cy="5343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01" name="Google Shape;801;p8"/>
          <p:cNvSpPr/>
          <p:nvPr/>
        </p:nvSpPr>
        <p:spPr>
          <a:xfrm rot="10800000">
            <a:off x="10316713" y="6019207"/>
            <a:ext cx="267000" cy="2670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02" name="Google Shape;802;p8"/>
          <p:cNvSpPr/>
          <p:nvPr/>
        </p:nvSpPr>
        <p:spPr>
          <a:xfrm rot="10800000">
            <a:off x="10049427" y="5751921"/>
            <a:ext cx="801300" cy="8013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03" name="Google Shape;803;p8"/>
          <p:cNvSpPr/>
          <p:nvPr/>
        </p:nvSpPr>
        <p:spPr>
          <a:xfrm rot="10800000">
            <a:off x="10989611" y="4554400"/>
            <a:ext cx="1043400" cy="1071000"/>
          </a:xfrm>
          <a:prstGeom prst="teardrop">
            <a:avLst>
              <a:gd name="adj" fmla="val 100000"/>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04" name="Google Shape;804;p8"/>
          <p:cNvSpPr/>
          <p:nvPr/>
        </p:nvSpPr>
        <p:spPr>
          <a:xfrm rot="-5400000" flipH="1">
            <a:off x="10980770" y="5645993"/>
            <a:ext cx="1050000" cy="1050000"/>
          </a:xfrm>
          <a:prstGeom prst="arc">
            <a:avLst>
              <a:gd name="adj1" fmla="val 16200000"/>
              <a:gd name="adj2" fmla="val 125862"/>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05" name="Google Shape;805;p8"/>
          <p:cNvSpPr/>
          <p:nvPr/>
        </p:nvSpPr>
        <p:spPr>
          <a:xfrm rot="5400000" flipH="1">
            <a:off x="10980601" y="5619833"/>
            <a:ext cx="534300" cy="534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806" name="Google Shape;806;p8"/>
          <p:cNvGrpSpPr/>
          <p:nvPr/>
        </p:nvGrpSpPr>
        <p:grpSpPr>
          <a:xfrm rot="-5400000" flipH="1">
            <a:off x="11231067" y="5887547"/>
            <a:ext cx="1079966" cy="542389"/>
            <a:chOff x="10576560" y="3328633"/>
            <a:chExt cx="1514255" cy="760500"/>
          </a:xfrm>
        </p:grpSpPr>
        <p:sp>
          <p:nvSpPr>
            <p:cNvPr id="807" name="Google Shape;807;p8"/>
            <p:cNvSpPr/>
            <p:nvPr/>
          </p:nvSpPr>
          <p:spPr>
            <a:xfrm>
              <a:off x="10576560" y="335761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08" name="Google Shape;808;p8"/>
            <p:cNvSpPr/>
            <p:nvPr/>
          </p:nvSpPr>
          <p:spPr>
            <a:xfrm rot="-5400000">
              <a:off x="11344865" y="334318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809" name="Google Shape;809;p8"/>
          <p:cNvSpPr/>
          <p:nvPr/>
        </p:nvSpPr>
        <p:spPr>
          <a:xfrm rot="10800000">
            <a:off x="11252111" y="5876145"/>
            <a:ext cx="550200" cy="550200"/>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10" name="Google Shape;810;p8"/>
          <p:cNvSpPr/>
          <p:nvPr/>
        </p:nvSpPr>
        <p:spPr>
          <a:xfrm rot="10800000" flipH="1">
            <a:off x="11253473" y="5877289"/>
            <a:ext cx="550200" cy="5502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811" name="Google Shape;811;p8"/>
          <p:cNvGrpSpPr/>
          <p:nvPr/>
        </p:nvGrpSpPr>
        <p:grpSpPr>
          <a:xfrm rot="5400000" flipH="1">
            <a:off x="11325953" y="5947927"/>
            <a:ext cx="419790" cy="419790"/>
            <a:chOff x="9392653" y="5061283"/>
            <a:chExt cx="588600" cy="588600"/>
          </a:xfrm>
        </p:grpSpPr>
        <p:sp>
          <p:nvSpPr>
            <p:cNvPr id="812" name="Google Shape;812;p8"/>
            <p:cNvSpPr/>
            <p:nvPr/>
          </p:nvSpPr>
          <p:spPr>
            <a:xfrm>
              <a:off x="9392653" y="5061283"/>
              <a:ext cx="588600" cy="588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13" name="Google Shape;813;p8"/>
            <p:cNvSpPr/>
            <p:nvPr/>
          </p:nvSpPr>
          <p:spPr>
            <a:xfrm>
              <a:off x="9508479" y="5177109"/>
              <a:ext cx="357000" cy="357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14" name="Google Shape;814;p8"/>
            <p:cNvSpPr/>
            <p:nvPr/>
          </p:nvSpPr>
          <p:spPr>
            <a:xfrm>
              <a:off x="9608742" y="5277372"/>
              <a:ext cx="156600" cy="156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815" name="Google Shape;815;p8"/>
          <p:cNvSpPr/>
          <p:nvPr/>
        </p:nvSpPr>
        <p:spPr>
          <a:xfrm rot="10800000" flipH="1">
            <a:off x="11101883" y="4694259"/>
            <a:ext cx="791400" cy="791400"/>
          </a:xfrm>
          <a:prstGeom prst="arc">
            <a:avLst>
              <a:gd name="adj1" fmla="val 16200000"/>
              <a:gd name="adj2" fmla="val 10690623"/>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16" name="Google Shape;816;p8"/>
          <p:cNvSpPr/>
          <p:nvPr/>
        </p:nvSpPr>
        <p:spPr>
          <a:xfrm rot="10800000" flipH="1">
            <a:off x="11222586" y="4814757"/>
            <a:ext cx="550200" cy="550200"/>
          </a:xfrm>
          <a:prstGeom prst="arc">
            <a:avLst>
              <a:gd name="adj1" fmla="val 16200000"/>
              <a:gd name="adj2" fmla="val 10869229"/>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17" name="Google Shape;817;p8"/>
          <p:cNvSpPr/>
          <p:nvPr/>
        </p:nvSpPr>
        <p:spPr>
          <a:xfrm rot="5400000" flipH="1">
            <a:off x="11488577" y="4548964"/>
            <a:ext cx="534300" cy="534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18" name="Google Shape;818;p8"/>
          <p:cNvSpPr/>
          <p:nvPr/>
        </p:nvSpPr>
        <p:spPr>
          <a:xfrm rot="5400000" flipH="1">
            <a:off x="11397840" y="4979931"/>
            <a:ext cx="203700" cy="20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819" name="Google Shape;819;p8"/>
          <p:cNvGrpSpPr/>
          <p:nvPr/>
        </p:nvGrpSpPr>
        <p:grpSpPr>
          <a:xfrm rot="5400000" flipH="1">
            <a:off x="11187905" y="5348691"/>
            <a:ext cx="297084" cy="38513"/>
            <a:chOff x="10578164" y="275923"/>
            <a:chExt cx="416551" cy="54000"/>
          </a:xfrm>
        </p:grpSpPr>
        <p:sp>
          <p:nvSpPr>
            <p:cNvPr id="820" name="Google Shape;820;p8"/>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21" name="Google Shape;821;p8"/>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22" name="Google Shape;822;p8"/>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823" name="Google Shape;823;p8"/>
          <p:cNvGrpSpPr/>
          <p:nvPr/>
        </p:nvGrpSpPr>
        <p:grpSpPr>
          <a:xfrm rot="5400000" flipH="1">
            <a:off x="11078645" y="5348691"/>
            <a:ext cx="297084" cy="38513"/>
            <a:chOff x="10578164" y="275923"/>
            <a:chExt cx="416551" cy="54000"/>
          </a:xfrm>
        </p:grpSpPr>
        <p:sp>
          <p:nvSpPr>
            <p:cNvPr id="824" name="Google Shape;824;p8"/>
            <p:cNvSpPr/>
            <p:nvPr/>
          </p:nvSpPr>
          <p:spPr>
            <a:xfrm>
              <a:off x="10578164"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25" name="Google Shape;825;p8"/>
            <p:cNvSpPr/>
            <p:nvPr/>
          </p:nvSpPr>
          <p:spPr>
            <a:xfrm>
              <a:off x="10759440"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26" name="Google Shape;826;p8"/>
            <p:cNvSpPr/>
            <p:nvPr/>
          </p:nvSpPr>
          <p:spPr>
            <a:xfrm>
              <a:off x="10940715"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827" name="Google Shape;827;p8"/>
          <p:cNvGrpSpPr/>
          <p:nvPr/>
        </p:nvGrpSpPr>
        <p:grpSpPr>
          <a:xfrm rot="5400000" flipH="1">
            <a:off x="10969384" y="5348691"/>
            <a:ext cx="297084" cy="38513"/>
            <a:chOff x="10578164" y="275923"/>
            <a:chExt cx="416551" cy="54000"/>
          </a:xfrm>
        </p:grpSpPr>
        <p:sp>
          <p:nvSpPr>
            <p:cNvPr id="828" name="Google Shape;828;p8"/>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29" name="Google Shape;829;p8"/>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30" name="Google Shape;830;p8"/>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831" name="Google Shape;831;p8"/>
          <p:cNvGrpSpPr/>
          <p:nvPr/>
        </p:nvGrpSpPr>
        <p:grpSpPr>
          <a:xfrm rot="5400000" flipH="1">
            <a:off x="11710755" y="4800672"/>
            <a:ext cx="297084" cy="38513"/>
            <a:chOff x="10578164" y="275923"/>
            <a:chExt cx="416551" cy="54000"/>
          </a:xfrm>
        </p:grpSpPr>
        <p:sp>
          <p:nvSpPr>
            <p:cNvPr id="832" name="Google Shape;832;p8"/>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33" name="Google Shape;833;p8"/>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34" name="Google Shape;834;p8"/>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835" name="Google Shape;835;p8"/>
          <p:cNvGrpSpPr/>
          <p:nvPr/>
        </p:nvGrpSpPr>
        <p:grpSpPr>
          <a:xfrm rot="5400000" flipH="1">
            <a:off x="11601494" y="4800672"/>
            <a:ext cx="297084" cy="38513"/>
            <a:chOff x="10578164" y="275923"/>
            <a:chExt cx="416551" cy="54000"/>
          </a:xfrm>
        </p:grpSpPr>
        <p:sp>
          <p:nvSpPr>
            <p:cNvPr id="836" name="Google Shape;836;p8"/>
            <p:cNvSpPr/>
            <p:nvPr/>
          </p:nvSpPr>
          <p:spPr>
            <a:xfrm>
              <a:off x="10578164"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37" name="Google Shape;837;p8"/>
            <p:cNvSpPr/>
            <p:nvPr/>
          </p:nvSpPr>
          <p:spPr>
            <a:xfrm>
              <a:off x="10759440"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38" name="Google Shape;838;p8"/>
            <p:cNvSpPr/>
            <p:nvPr/>
          </p:nvSpPr>
          <p:spPr>
            <a:xfrm>
              <a:off x="10940715"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839" name="Google Shape;839;p8"/>
          <p:cNvGrpSpPr/>
          <p:nvPr/>
        </p:nvGrpSpPr>
        <p:grpSpPr>
          <a:xfrm rot="5400000" flipH="1">
            <a:off x="11492233" y="4800672"/>
            <a:ext cx="297084" cy="38513"/>
            <a:chOff x="10578164" y="275923"/>
            <a:chExt cx="416551" cy="54000"/>
          </a:xfrm>
        </p:grpSpPr>
        <p:sp>
          <p:nvSpPr>
            <p:cNvPr id="840" name="Google Shape;840;p8"/>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41" name="Google Shape;841;p8"/>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42" name="Google Shape;842;p8"/>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843" name="Google Shape;843;p8"/>
          <p:cNvSpPr/>
          <p:nvPr/>
        </p:nvSpPr>
        <p:spPr>
          <a:xfrm rot="5400000" flipH="1">
            <a:off x="10421331" y="6156381"/>
            <a:ext cx="534300" cy="5343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44" name="Google Shape;844;p8"/>
          <p:cNvSpPr/>
          <p:nvPr/>
        </p:nvSpPr>
        <p:spPr>
          <a:xfrm rot="10800000" flipH="1">
            <a:off x="10433926" y="5611794"/>
            <a:ext cx="534300" cy="5343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845" name="Google Shape;845;p8"/>
          <p:cNvGrpSpPr/>
          <p:nvPr/>
        </p:nvGrpSpPr>
        <p:grpSpPr>
          <a:xfrm rot="5400000" flipH="1">
            <a:off x="10294721" y="5885189"/>
            <a:ext cx="805268" cy="534044"/>
            <a:chOff x="10624861" y="3933984"/>
            <a:chExt cx="1115330" cy="748800"/>
          </a:xfrm>
        </p:grpSpPr>
        <p:cxnSp>
          <p:nvCxnSpPr>
            <p:cNvPr id="846" name="Google Shape;846;p8"/>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847" name="Google Shape;847;p8"/>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848" name="Google Shape;848;p8"/>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849" name="Google Shape;849;p8"/>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850" name="Google Shape;850;p8"/>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851" name="Google Shape;851;p8"/>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852" name="Google Shape;852;p8"/>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853" name="Google Shape;853;p8"/>
          <p:cNvSpPr/>
          <p:nvPr/>
        </p:nvSpPr>
        <p:spPr>
          <a:xfrm rot="5400000">
            <a:off x="1540047" y="5621646"/>
            <a:ext cx="922200" cy="922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54" name="Google Shape;854;p8"/>
          <p:cNvSpPr/>
          <p:nvPr/>
        </p:nvSpPr>
        <p:spPr>
          <a:xfrm rot="5400000">
            <a:off x="1693566" y="5775327"/>
            <a:ext cx="615000" cy="6150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55" name="Google Shape;855;p8"/>
          <p:cNvSpPr/>
          <p:nvPr/>
        </p:nvSpPr>
        <p:spPr>
          <a:xfrm rot="5400000" flipH="1">
            <a:off x="1540047" y="5622851"/>
            <a:ext cx="922200" cy="9222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56" name="Google Shape;856;p8"/>
          <p:cNvSpPr/>
          <p:nvPr/>
        </p:nvSpPr>
        <p:spPr>
          <a:xfrm>
            <a:off x="156488" y="6105380"/>
            <a:ext cx="1229400" cy="584700"/>
          </a:xfrm>
          <a:prstGeom prst="triangle">
            <a:avLst>
              <a:gd name="adj" fmla="val 500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57" name="Google Shape;857;p8"/>
          <p:cNvSpPr/>
          <p:nvPr/>
        </p:nvSpPr>
        <p:spPr>
          <a:xfrm rot="-5400000" flipH="1">
            <a:off x="159723" y="5462695"/>
            <a:ext cx="1229400" cy="12294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58" name="Google Shape;858;p8"/>
          <p:cNvSpPr/>
          <p:nvPr/>
        </p:nvSpPr>
        <p:spPr>
          <a:xfrm rot="-5400000" flipH="1">
            <a:off x="467085" y="5770058"/>
            <a:ext cx="615000" cy="6150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59" name="Google Shape;859;p8"/>
          <p:cNvSpPr/>
          <p:nvPr/>
        </p:nvSpPr>
        <p:spPr>
          <a:xfrm rot="-5400000" flipH="1">
            <a:off x="620766" y="5923740"/>
            <a:ext cx="307200" cy="307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60" name="Google Shape;860;p8"/>
          <p:cNvSpPr/>
          <p:nvPr/>
        </p:nvSpPr>
        <p:spPr>
          <a:xfrm rot="-5400000" flipH="1">
            <a:off x="313404" y="5616377"/>
            <a:ext cx="922200" cy="922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61" name="Google Shape;861;p8"/>
          <p:cNvSpPr/>
          <p:nvPr/>
        </p:nvSpPr>
        <p:spPr>
          <a:xfrm>
            <a:off x="288186" y="4434139"/>
            <a:ext cx="44400" cy="444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62" name="Google Shape;862;p8"/>
          <p:cNvSpPr/>
          <p:nvPr/>
        </p:nvSpPr>
        <p:spPr>
          <a:xfrm>
            <a:off x="447100" y="4434139"/>
            <a:ext cx="44400" cy="444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63" name="Google Shape;863;p8"/>
          <p:cNvSpPr/>
          <p:nvPr/>
        </p:nvSpPr>
        <p:spPr>
          <a:xfrm>
            <a:off x="606015" y="4434139"/>
            <a:ext cx="44400" cy="444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64" name="Google Shape;864;p8"/>
          <p:cNvSpPr/>
          <p:nvPr/>
        </p:nvSpPr>
        <p:spPr>
          <a:xfrm>
            <a:off x="288186" y="4559910"/>
            <a:ext cx="44400" cy="44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65" name="Google Shape;865;p8"/>
          <p:cNvSpPr/>
          <p:nvPr/>
        </p:nvSpPr>
        <p:spPr>
          <a:xfrm>
            <a:off x="447100" y="4559910"/>
            <a:ext cx="44400" cy="44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66" name="Google Shape;866;p8"/>
          <p:cNvSpPr/>
          <p:nvPr/>
        </p:nvSpPr>
        <p:spPr>
          <a:xfrm>
            <a:off x="606015" y="4559910"/>
            <a:ext cx="44400" cy="44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67" name="Google Shape;867;p8"/>
          <p:cNvSpPr/>
          <p:nvPr/>
        </p:nvSpPr>
        <p:spPr>
          <a:xfrm>
            <a:off x="288186" y="4685681"/>
            <a:ext cx="44400" cy="444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68" name="Google Shape;868;p8"/>
          <p:cNvSpPr/>
          <p:nvPr/>
        </p:nvSpPr>
        <p:spPr>
          <a:xfrm>
            <a:off x="447100" y="4685681"/>
            <a:ext cx="44400" cy="444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69" name="Google Shape;869;p8"/>
          <p:cNvSpPr/>
          <p:nvPr/>
        </p:nvSpPr>
        <p:spPr>
          <a:xfrm>
            <a:off x="606015" y="4685681"/>
            <a:ext cx="44400" cy="444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70" name="Google Shape;870;p8"/>
          <p:cNvSpPr/>
          <p:nvPr/>
        </p:nvSpPr>
        <p:spPr>
          <a:xfrm>
            <a:off x="923844" y="4434139"/>
            <a:ext cx="44400" cy="444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71" name="Google Shape;871;p8"/>
          <p:cNvSpPr/>
          <p:nvPr/>
        </p:nvSpPr>
        <p:spPr>
          <a:xfrm>
            <a:off x="1082759" y="4434139"/>
            <a:ext cx="44400" cy="444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72" name="Google Shape;872;p8"/>
          <p:cNvSpPr/>
          <p:nvPr/>
        </p:nvSpPr>
        <p:spPr>
          <a:xfrm>
            <a:off x="1241672" y="4434139"/>
            <a:ext cx="44400" cy="444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73" name="Google Shape;873;p8"/>
          <p:cNvSpPr/>
          <p:nvPr/>
        </p:nvSpPr>
        <p:spPr>
          <a:xfrm>
            <a:off x="923844" y="4559910"/>
            <a:ext cx="44400" cy="444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74" name="Google Shape;874;p8"/>
          <p:cNvSpPr/>
          <p:nvPr/>
        </p:nvSpPr>
        <p:spPr>
          <a:xfrm>
            <a:off x="1082759" y="4559910"/>
            <a:ext cx="44400" cy="444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75" name="Google Shape;875;p8"/>
          <p:cNvSpPr/>
          <p:nvPr/>
        </p:nvSpPr>
        <p:spPr>
          <a:xfrm>
            <a:off x="1241672" y="4559910"/>
            <a:ext cx="44400" cy="444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76" name="Google Shape;876;p8"/>
          <p:cNvSpPr/>
          <p:nvPr/>
        </p:nvSpPr>
        <p:spPr>
          <a:xfrm>
            <a:off x="923844" y="4685681"/>
            <a:ext cx="44400" cy="444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77" name="Google Shape;877;p8"/>
          <p:cNvSpPr/>
          <p:nvPr/>
        </p:nvSpPr>
        <p:spPr>
          <a:xfrm>
            <a:off x="1082759" y="4685681"/>
            <a:ext cx="44400" cy="444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78" name="Google Shape;878;p8"/>
          <p:cNvSpPr/>
          <p:nvPr/>
        </p:nvSpPr>
        <p:spPr>
          <a:xfrm>
            <a:off x="1241672" y="4685681"/>
            <a:ext cx="44400" cy="444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79" name="Google Shape;879;p8"/>
          <p:cNvSpPr/>
          <p:nvPr/>
        </p:nvSpPr>
        <p:spPr>
          <a:xfrm>
            <a:off x="764930" y="4423603"/>
            <a:ext cx="44400" cy="444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80" name="Google Shape;880;p8"/>
          <p:cNvSpPr/>
          <p:nvPr/>
        </p:nvSpPr>
        <p:spPr>
          <a:xfrm>
            <a:off x="764930" y="4572421"/>
            <a:ext cx="44400" cy="444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81" name="Google Shape;881;p8"/>
          <p:cNvSpPr/>
          <p:nvPr/>
        </p:nvSpPr>
        <p:spPr>
          <a:xfrm>
            <a:off x="764930" y="4705435"/>
            <a:ext cx="44400" cy="444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882" name="Google Shape;882;p8"/>
          <p:cNvGrpSpPr/>
          <p:nvPr/>
        </p:nvGrpSpPr>
        <p:grpSpPr>
          <a:xfrm rot="5400000">
            <a:off x="199151" y="4837194"/>
            <a:ext cx="603911" cy="701850"/>
            <a:chOff x="10628069" y="2437255"/>
            <a:chExt cx="369772" cy="748800"/>
          </a:xfrm>
        </p:grpSpPr>
        <p:cxnSp>
          <p:nvCxnSpPr>
            <p:cNvPr id="883" name="Google Shape;883;p8"/>
            <p:cNvCxnSpPr/>
            <p:nvPr/>
          </p:nvCxnSpPr>
          <p:spPr>
            <a:xfrm>
              <a:off x="10997841"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884" name="Google Shape;884;p8"/>
            <p:cNvCxnSpPr/>
            <p:nvPr/>
          </p:nvCxnSpPr>
          <p:spPr>
            <a:xfrm>
              <a:off x="10812955"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885" name="Google Shape;885;p8"/>
            <p:cNvCxnSpPr/>
            <p:nvPr/>
          </p:nvCxnSpPr>
          <p:spPr>
            <a:xfrm>
              <a:off x="10628069" y="2437255"/>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886" name="Google Shape;886;p8"/>
          <p:cNvSpPr/>
          <p:nvPr/>
        </p:nvSpPr>
        <p:spPr>
          <a:xfrm rot="5400000">
            <a:off x="781841" y="4883325"/>
            <a:ext cx="615000" cy="6150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87" name="Google Shape;887;p8"/>
          <p:cNvSpPr/>
          <p:nvPr/>
        </p:nvSpPr>
        <p:spPr>
          <a:xfrm>
            <a:off x="947190" y="5048510"/>
            <a:ext cx="284400" cy="2844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88" name="Google Shape;888;p8"/>
          <p:cNvSpPr/>
          <p:nvPr/>
        </p:nvSpPr>
        <p:spPr>
          <a:xfrm>
            <a:off x="155172" y="5495621"/>
            <a:ext cx="615000" cy="6150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89" name="Google Shape;889;p8"/>
          <p:cNvSpPr/>
          <p:nvPr/>
        </p:nvSpPr>
        <p:spPr>
          <a:xfrm rot="-5400000">
            <a:off x="782051" y="5481161"/>
            <a:ext cx="615000" cy="6150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890" name="Google Shape;890;p8"/>
          <p:cNvGrpSpPr/>
          <p:nvPr/>
        </p:nvGrpSpPr>
        <p:grpSpPr>
          <a:xfrm>
            <a:off x="311537" y="5485276"/>
            <a:ext cx="926951" cy="614690"/>
            <a:chOff x="10624861" y="3933984"/>
            <a:chExt cx="1115330" cy="748800"/>
          </a:xfrm>
        </p:grpSpPr>
        <p:cxnSp>
          <p:nvCxnSpPr>
            <p:cNvPr id="891" name="Google Shape;891;p8"/>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892" name="Google Shape;892;p8"/>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893" name="Google Shape;893;p8"/>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894" name="Google Shape;894;p8"/>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895" name="Google Shape;895;p8"/>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896" name="Google Shape;896;p8"/>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897" name="Google Shape;897;p8"/>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898" name="Google Shape;898;p8"/>
          <p:cNvSpPr/>
          <p:nvPr/>
        </p:nvSpPr>
        <p:spPr>
          <a:xfrm rot="5400000">
            <a:off x="1412141" y="5474931"/>
            <a:ext cx="1208400" cy="1208400"/>
          </a:xfrm>
          <a:prstGeom prst="arc">
            <a:avLst>
              <a:gd name="adj1" fmla="val 16200000"/>
              <a:gd name="adj2" fmla="val 125862"/>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99" name="Google Shape;899;p8"/>
          <p:cNvSpPr/>
          <p:nvPr/>
        </p:nvSpPr>
        <p:spPr>
          <a:xfrm rot="5400000" flipH="1">
            <a:off x="1391138" y="5469332"/>
            <a:ext cx="1229400" cy="1229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00" name="Google Shape;900;p8"/>
          <p:cNvSpPr/>
          <p:nvPr/>
        </p:nvSpPr>
        <p:spPr>
          <a:xfrm rot="5400000" flipH="1">
            <a:off x="1693566" y="5776369"/>
            <a:ext cx="615000" cy="6150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01" name="Google Shape;901;p8"/>
          <p:cNvSpPr/>
          <p:nvPr/>
        </p:nvSpPr>
        <p:spPr>
          <a:xfrm rot="5400000" flipH="1">
            <a:off x="1847685" y="5930488"/>
            <a:ext cx="307200" cy="3072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188" name="Group 187">
            <a:extLst>
              <a:ext uri="{FF2B5EF4-FFF2-40B4-BE49-F238E27FC236}">
                <a16:creationId xmlns:a16="http://schemas.microsoft.com/office/drawing/2014/main" id="{162A070F-BAB3-4843-9767-6AF341DFB11C}"/>
              </a:ext>
            </a:extLst>
          </p:cNvPr>
          <p:cNvGrpSpPr/>
          <p:nvPr userDrawn="1"/>
        </p:nvGrpSpPr>
        <p:grpSpPr>
          <a:xfrm>
            <a:off x="1723316" y="862642"/>
            <a:ext cx="536806" cy="284121"/>
            <a:chOff x="11184673" y="2647468"/>
            <a:chExt cx="748937" cy="369772"/>
          </a:xfrm>
        </p:grpSpPr>
        <p:cxnSp>
          <p:nvCxnSpPr>
            <p:cNvPr id="189" name="Straight Connector 188">
              <a:extLst>
                <a:ext uri="{FF2B5EF4-FFF2-40B4-BE49-F238E27FC236}">
                  <a16:creationId xmlns:a16="http://schemas.microsoft.com/office/drawing/2014/main" id="{2644AF2E-5CE9-483B-A091-EC598D21C231}"/>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5A108FE5-241D-4CD6-A513-0D3253856E76}"/>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97F62959-DCC9-4545-91BE-B0FFA23EE88E}"/>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09519136"/>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007 Quote">
  <p:cSld name="CUSTOM_6">
    <p:spTree>
      <p:nvGrpSpPr>
        <p:cNvPr id="1" name="Shape 902"/>
        <p:cNvGrpSpPr/>
        <p:nvPr/>
      </p:nvGrpSpPr>
      <p:grpSpPr>
        <a:xfrm>
          <a:off x="0" y="0"/>
          <a:ext cx="0" cy="0"/>
          <a:chOff x="0" y="0"/>
          <a:chExt cx="0" cy="0"/>
        </a:xfrm>
      </p:grpSpPr>
      <p:sp>
        <p:nvSpPr>
          <p:cNvPr id="1059" name="Google Shape;1059;p9"/>
          <p:cNvSpPr/>
          <p:nvPr/>
        </p:nvSpPr>
        <p:spPr>
          <a:xfrm flipH="1">
            <a:off x="10163400" y="224840"/>
            <a:ext cx="939900" cy="9042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33" name="Group 232">
            <a:extLst>
              <a:ext uri="{FF2B5EF4-FFF2-40B4-BE49-F238E27FC236}">
                <a16:creationId xmlns:a16="http://schemas.microsoft.com/office/drawing/2014/main" id="{8FEC522C-4555-47C2-B86C-56B30FD61E1B}"/>
              </a:ext>
            </a:extLst>
          </p:cNvPr>
          <p:cNvGrpSpPr/>
          <p:nvPr userDrawn="1"/>
        </p:nvGrpSpPr>
        <p:grpSpPr>
          <a:xfrm>
            <a:off x="10152332" y="224287"/>
            <a:ext cx="928345" cy="790756"/>
            <a:chOff x="3210946" y="234733"/>
            <a:chExt cx="1560780" cy="1298611"/>
          </a:xfrm>
        </p:grpSpPr>
        <p:cxnSp>
          <p:nvCxnSpPr>
            <p:cNvPr id="234" name="Straight Connector 233">
              <a:extLst>
                <a:ext uri="{FF2B5EF4-FFF2-40B4-BE49-F238E27FC236}">
                  <a16:creationId xmlns:a16="http://schemas.microsoft.com/office/drawing/2014/main" id="{22F9B0D4-6F5E-438B-A05C-8C955EDD924D}"/>
                </a:ext>
              </a:extLst>
            </p:cNvPr>
            <p:cNvCxnSpPr>
              <a:cxnSpLocks/>
            </p:cNvCxnSpPr>
            <p:nvPr/>
          </p:nvCxnSpPr>
          <p:spPr>
            <a:xfrm rot="5400000">
              <a:off x="3991336" y="752954"/>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5" name="Straight Connector 234">
              <a:extLst>
                <a:ext uri="{FF2B5EF4-FFF2-40B4-BE49-F238E27FC236}">
                  <a16:creationId xmlns:a16="http://schemas.microsoft.com/office/drawing/2014/main" id="{1CCB65FA-B819-4614-A042-BD0925C20DC9}"/>
                </a:ext>
              </a:extLst>
            </p:cNvPr>
            <p:cNvCxnSpPr>
              <a:cxnSpLocks/>
            </p:cNvCxnSpPr>
            <p:nvPr/>
          </p:nvCxnSpPr>
          <p:spPr>
            <a:xfrm rot="5400000">
              <a:off x="3991336" y="567439"/>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id="{0E8FA339-9A60-43C2-83E8-FBA341949D4E}"/>
                </a:ext>
              </a:extLst>
            </p:cNvPr>
            <p:cNvCxnSpPr>
              <a:cxnSpLocks/>
            </p:cNvCxnSpPr>
            <p:nvPr/>
          </p:nvCxnSpPr>
          <p:spPr>
            <a:xfrm rot="5400000">
              <a:off x="3991336" y="381923"/>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7" name="Straight Connector 236">
              <a:extLst>
                <a:ext uri="{FF2B5EF4-FFF2-40B4-BE49-F238E27FC236}">
                  <a16:creationId xmlns:a16="http://schemas.microsoft.com/office/drawing/2014/main" id="{83C52189-7338-4F83-8A94-266F8A6ADF85}"/>
                </a:ext>
              </a:extLst>
            </p:cNvPr>
            <p:cNvCxnSpPr>
              <a:cxnSpLocks/>
            </p:cNvCxnSpPr>
            <p:nvPr/>
          </p:nvCxnSpPr>
          <p:spPr>
            <a:xfrm rot="5400000">
              <a:off x="3991336" y="19640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8" name="Straight Connector 237">
              <a:extLst>
                <a:ext uri="{FF2B5EF4-FFF2-40B4-BE49-F238E27FC236}">
                  <a16:creationId xmlns:a16="http://schemas.microsoft.com/office/drawing/2014/main" id="{EE438C48-825A-4C09-B689-DBEAFBB51E92}"/>
                </a:ext>
              </a:extLst>
            </p:cNvPr>
            <p:cNvCxnSpPr>
              <a:cxnSpLocks/>
            </p:cNvCxnSpPr>
            <p:nvPr/>
          </p:nvCxnSpPr>
          <p:spPr>
            <a:xfrm rot="5400000">
              <a:off x="3991336" y="1089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9" name="Straight Connector 238">
              <a:extLst>
                <a:ext uri="{FF2B5EF4-FFF2-40B4-BE49-F238E27FC236}">
                  <a16:creationId xmlns:a16="http://schemas.microsoft.com/office/drawing/2014/main" id="{D3404D06-3056-472B-8490-4A43FA22DFCB}"/>
                </a:ext>
              </a:extLst>
            </p:cNvPr>
            <p:cNvCxnSpPr>
              <a:cxnSpLocks/>
            </p:cNvCxnSpPr>
            <p:nvPr/>
          </p:nvCxnSpPr>
          <p:spPr>
            <a:xfrm rot="5400000">
              <a:off x="3991336" y="-174625"/>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a16="http://schemas.microsoft.com/office/drawing/2014/main" id="{8C7244A2-0ED0-435A-8AAE-CE65AD89D1B1}"/>
                </a:ext>
              </a:extLst>
            </p:cNvPr>
            <p:cNvCxnSpPr>
              <a:cxnSpLocks/>
            </p:cNvCxnSpPr>
            <p:nvPr/>
          </p:nvCxnSpPr>
          <p:spPr>
            <a:xfrm rot="5400000">
              <a:off x="3991336" y="-36014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41" name="Straight Connector 240">
              <a:extLst>
                <a:ext uri="{FF2B5EF4-FFF2-40B4-BE49-F238E27FC236}">
                  <a16:creationId xmlns:a16="http://schemas.microsoft.com/office/drawing/2014/main" id="{C0A41FB9-3F8A-4FF7-A880-2B64C19F334F}"/>
                </a:ext>
              </a:extLst>
            </p:cNvPr>
            <p:cNvCxnSpPr>
              <a:cxnSpLocks/>
            </p:cNvCxnSpPr>
            <p:nvPr/>
          </p:nvCxnSpPr>
          <p:spPr>
            <a:xfrm rot="5400000">
              <a:off x="3991336" y="-54565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904" name="Google Shape;904;p9"/>
          <p:cNvSpPr txBox="1">
            <a:spLocks noGrp="1"/>
          </p:cNvSpPr>
          <p:nvPr>
            <p:ph type="subTitle" idx="1"/>
          </p:nvPr>
        </p:nvSpPr>
        <p:spPr>
          <a:xfrm>
            <a:off x="632875" y="5992363"/>
            <a:ext cx="11379900" cy="717900"/>
          </a:xfrm>
          <a:prstGeom prst="rect">
            <a:avLst/>
          </a:prstGeom>
        </p:spPr>
        <p:txBody>
          <a:bodyPr spcFirstLastPara="1" wrap="square" lIns="121900" tIns="121900" rIns="121900" bIns="121900" anchor="b" anchorCtr="0">
            <a:noAutofit/>
          </a:bodyPr>
          <a:lstStyle>
            <a:lvl1pPr lvl="0" algn="r" rtl="0">
              <a:lnSpc>
                <a:spcPct val="100000"/>
              </a:lnSpc>
              <a:spcBef>
                <a:spcPts val="0"/>
              </a:spcBef>
              <a:spcAft>
                <a:spcPts val="0"/>
              </a:spcAft>
              <a:buSzPts val="1900"/>
              <a:buNone/>
              <a:defRPr/>
            </a:lvl1pPr>
            <a:lvl2pPr lvl="1" algn="r" rtl="0">
              <a:lnSpc>
                <a:spcPct val="100000"/>
              </a:lnSpc>
              <a:spcBef>
                <a:spcPts val="0"/>
              </a:spcBef>
              <a:spcAft>
                <a:spcPts val="0"/>
              </a:spcAft>
              <a:buSzPts val="1900"/>
              <a:buNone/>
              <a:defRPr/>
            </a:lvl2pPr>
            <a:lvl3pPr lvl="2" algn="r" rtl="0">
              <a:lnSpc>
                <a:spcPct val="100000"/>
              </a:lnSpc>
              <a:spcBef>
                <a:spcPts val="0"/>
              </a:spcBef>
              <a:spcAft>
                <a:spcPts val="0"/>
              </a:spcAft>
              <a:buSzPts val="1900"/>
              <a:buNone/>
              <a:defRPr/>
            </a:lvl3pPr>
            <a:lvl4pPr lvl="3" algn="r" rtl="0">
              <a:lnSpc>
                <a:spcPct val="100000"/>
              </a:lnSpc>
              <a:spcBef>
                <a:spcPts val="0"/>
              </a:spcBef>
              <a:spcAft>
                <a:spcPts val="0"/>
              </a:spcAft>
              <a:buSzPts val="1900"/>
              <a:buNone/>
              <a:defRPr/>
            </a:lvl4pPr>
            <a:lvl5pPr lvl="4" algn="r" rtl="0">
              <a:lnSpc>
                <a:spcPct val="100000"/>
              </a:lnSpc>
              <a:spcBef>
                <a:spcPts val="0"/>
              </a:spcBef>
              <a:spcAft>
                <a:spcPts val="0"/>
              </a:spcAft>
              <a:buSzPts val="1900"/>
              <a:buNone/>
              <a:defRPr/>
            </a:lvl5pPr>
            <a:lvl6pPr lvl="5" algn="r" rtl="0">
              <a:lnSpc>
                <a:spcPct val="100000"/>
              </a:lnSpc>
              <a:spcBef>
                <a:spcPts val="0"/>
              </a:spcBef>
              <a:spcAft>
                <a:spcPts val="0"/>
              </a:spcAft>
              <a:buSzPts val="1900"/>
              <a:buNone/>
              <a:defRPr/>
            </a:lvl6pPr>
            <a:lvl7pPr lvl="6" algn="r" rtl="0">
              <a:lnSpc>
                <a:spcPct val="100000"/>
              </a:lnSpc>
              <a:spcBef>
                <a:spcPts val="0"/>
              </a:spcBef>
              <a:spcAft>
                <a:spcPts val="0"/>
              </a:spcAft>
              <a:buSzPts val="1900"/>
              <a:buNone/>
              <a:defRPr/>
            </a:lvl7pPr>
            <a:lvl8pPr lvl="7" algn="r" rtl="0">
              <a:lnSpc>
                <a:spcPct val="100000"/>
              </a:lnSpc>
              <a:spcBef>
                <a:spcPts val="0"/>
              </a:spcBef>
              <a:spcAft>
                <a:spcPts val="0"/>
              </a:spcAft>
              <a:buSzPts val="1900"/>
              <a:buNone/>
              <a:defRPr/>
            </a:lvl8pPr>
            <a:lvl9pPr lvl="8" algn="r" rtl="0">
              <a:lnSpc>
                <a:spcPct val="100000"/>
              </a:lnSpc>
              <a:spcBef>
                <a:spcPts val="0"/>
              </a:spcBef>
              <a:spcAft>
                <a:spcPts val="0"/>
              </a:spcAft>
              <a:buSzPts val="1900"/>
              <a:buNone/>
              <a:defRPr/>
            </a:lvl9pPr>
          </a:lstStyle>
          <a:p>
            <a:endParaRPr dirty="0"/>
          </a:p>
        </p:txBody>
      </p:sp>
      <p:sp>
        <p:nvSpPr>
          <p:cNvPr id="975" name="Google Shape;975;p9"/>
          <p:cNvSpPr/>
          <p:nvPr/>
        </p:nvSpPr>
        <p:spPr>
          <a:xfrm rot="10800000" flipH="1">
            <a:off x="1877599" y="5894831"/>
            <a:ext cx="904200" cy="8700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23" name="Group 222">
            <a:extLst>
              <a:ext uri="{FF2B5EF4-FFF2-40B4-BE49-F238E27FC236}">
                <a16:creationId xmlns:a16="http://schemas.microsoft.com/office/drawing/2014/main" id="{628CEEA9-11E4-4D9B-8B78-7E93EB78B4DD}"/>
              </a:ext>
            </a:extLst>
          </p:cNvPr>
          <p:cNvGrpSpPr/>
          <p:nvPr userDrawn="1"/>
        </p:nvGrpSpPr>
        <p:grpSpPr>
          <a:xfrm>
            <a:off x="1882475" y="6003984"/>
            <a:ext cx="928345" cy="759125"/>
            <a:chOff x="3210946" y="234733"/>
            <a:chExt cx="1560780" cy="1298611"/>
          </a:xfrm>
        </p:grpSpPr>
        <p:cxnSp>
          <p:nvCxnSpPr>
            <p:cNvPr id="224" name="Straight Connector 223">
              <a:extLst>
                <a:ext uri="{FF2B5EF4-FFF2-40B4-BE49-F238E27FC236}">
                  <a16:creationId xmlns:a16="http://schemas.microsoft.com/office/drawing/2014/main" id="{9234B458-2960-4BBF-BFD6-11FFF16748F3}"/>
                </a:ext>
              </a:extLst>
            </p:cNvPr>
            <p:cNvCxnSpPr>
              <a:cxnSpLocks/>
            </p:cNvCxnSpPr>
            <p:nvPr/>
          </p:nvCxnSpPr>
          <p:spPr>
            <a:xfrm rot="5400000">
              <a:off x="3991336" y="752954"/>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5" name="Straight Connector 224">
              <a:extLst>
                <a:ext uri="{FF2B5EF4-FFF2-40B4-BE49-F238E27FC236}">
                  <a16:creationId xmlns:a16="http://schemas.microsoft.com/office/drawing/2014/main" id="{1F0F9BA6-00A3-450F-B4EC-7B5FF748ED23}"/>
                </a:ext>
              </a:extLst>
            </p:cNvPr>
            <p:cNvCxnSpPr>
              <a:cxnSpLocks/>
            </p:cNvCxnSpPr>
            <p:nvPr/>
          </p:nvCxnSpPr>
          <p:spPr>
            <a:xfrm rot="5400000">
              <a:off x="3991336" y="567439"/>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9DCE23AB-3620-46AD-AA0F-7C9E6E2FE7DD}"/>
                </a:ext>
              </a:extLst>
            </p:cNvPr>
            <p:cNvCxnSpPr>
              <a:cxnSpLocks/>
            </p:cNvCxnSpPr>
            <p:nvPr/>
          </p:nvCxnSpPr>
          <p:spPr>
            <a:xfrm rot="5400000">
              <a:off x="3991336" y="381923"/>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4677FA25-9A1D-4A88-B42D-229BA6E3BB93}"/>
                </a:ext>
              </a:extLst>
            </p:cNvPr>
            <p:cNvCxnSpPr>
              <a:cxnSpLocks/>
            </p:cNvCxnSpPr>
            <p:nvPr/>
          </p:nvCxnSpPr>
          <p:spPr>
            <a:xfrm rot="5400000">
              <a:off x="3991336" y="19640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2BFD5B65-4F70-4838-BAB6-ABCD2EAC5B80}"/>
                </a:ext>
              </a:extLst>
            </p:cNvPr>
            <p:cNvCxnSpPr>
              <a:cxnSpLocks/>
            </p:cNvCxnSpPr>
            <p:nvPr/>
          </p:nvCxnSpPr>
          <p:spPr>
            <a:xfrm rot="5400000">
              <a:off x="3991336" y="1089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A6EB3BBF-8B61-40F5-9E48-B8377276DF00}"/>
                </a:ext>
              </a:extLst>
            </p:cNvPr>
            <p:cNvCxnSpPr>
              <a:cxnSpLocks/>
            </p:cNvCxnSpPr>
            <p:nvPr/>
          </p:nvCxnSpPr>
          <p:spPr>
            <a:xfrm rot="5400000">
              <a:off x="3991336" y="-174625"/>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CCDDCD3C-FB31-48F4-946D-FFA9C327AF36}"/>
                </a:ext>
              </a:extLst>
            </p:cNvPr>
            <p:cNvCxnSpPr>
              <a:cxnSpLocks/>
            </p:cNvCxnSpPr>
            <p:nvPr/>
          </p:nvCxnSpPr>
          <p:spPr>
            <a:xfrm rot="5400000">
              <a:off x="3991336" y="-36014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38B9E9CB-3BD7-4B46-9E05-DA4834C530C0}"/>
                </a:ext>
              </a:extLst>
            </p:cNvPr>
            <p:cNvCxnSpPr>
              <a:cxnSpLocks/>
            </p:cNvCxnSpPr>
            <p:nvPr/>
          </p:nvCxnSpPr>
          <p:spPr>
            <a:xfrm rot="5400000">
              <a:off x="3991336" y="-54565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903" name="Google Shape;903;p9"/>
          <p:cNvSpPr txBox="1">
            <a:spLocks noGrp="1"/>
          </p:cNvSpPr>
          <p:nvPr>
            <p:ph type="title"/>
          </p:nvPr>
        </p:nvSpPr>
        <p:spPr>
          <a:xfrm>
            <a:off x="558100" y="1873525"/>
            <a:ext cx="11095500" cy="3160800"/>
          </a:xfrm>
          <a:prstGeom prst="rect">
            <a:avLst/>
          </a:prstGeom>
        </p:spPr>
        <p:txBody>
          <a:bodyPr spcFirstLastPara="1" wrap="square" lIns="121900" tIns="121900" rIns="121900" bIns="121900" anchor="ctr" anchorCtr="0">
            <a:noAutofit/>
          </a:bodyPr>
          <a:lstStyle>
            <a:lvl1pPr lvl="0" algn="ctr" rtl="0">
              <a:spcBef>
                <a:spcPts val="0"/>
              </a:spcBef>
              <a:spcAft>
                <a:spcPts val="0"/>
              </a:spcAft>
              <a:buSzPts val="5000"/>
              <a:buNone/>
              <a:defRPr sz="5000"/>
            </a:lvl1pPr>
            <a:lvl2pPr lvl="1" algn="ctr" rtl="0">
              <a:spcBef>
                <a:spcPts val="0"/>
              </a:spcBef>
              <a:spcAft>
                <a:spcPts val="0"/>
              </a:spcAft>
              <a:buSzPts val="5000"/>
              <a:buNone/>
              <a:defRPr sz="5000"/>
            </a:lvl2pPr>
            <a:lvl3pPr lvl="2" algn="ctr" rtl="0">
              <a:spcBef>
                <a:spcPts val="0"/>
              </a:spcBef>
              <a:spcAft>
                <a:spcPts val="0"/>
              </a:spcAft>
              <a:buSzPts val="5000"/>
              <a:buNone/>
              <a:defRPr sz="5000"/>
            </a:lvl3pPr>
            <a:lvl4pPr lvl="3" algn="ctr" rtl="0">
              <a:spcBef>
                <a:spcPts val="0"/>
              </a:spcBef>
              <a:spcAft>
                <a:spcPts val="0"/>
              </a:spcAft>
              <a:buSzPts val="5000"/>
              <a:buNone/>
              <a:defRPr sz="5000"/>
            </a:lvl4pPr>
            <a:lvl5pPr lvl="4" algn="ctr" rtl="0">
              <a:spcBef>
                <a:spcPts val="0"/>
              </a:spcBef>
              <a:spcAft>
                <a:spcPts val="0"/>
              </a:spcAft>
              <a:buSzPts val="5000"/>
              <a:buNone/>
              <a:defRPr sz="5000"/>
            </a:lvl5pPr>
            <a:lvl6pPr lvl="5" algn="ctr" rtl="0">
              <a:spcBef>
                <a:spcPts val="0"/>
              </a:spcBef>
              <a:spcAft>
                <a:spcPts val="0"/>
              </a:spcAft>
              <a:buSzPts val="5000"/>
              <a:buNone/>
              <a:defRPr sz="5000"/>
            </a:lvl6pPr>
            <a:lvl7pPr lvl="6" algn="ctr" rtl="0">
              <a:spcBef>
                <a:spcPts val="0"/>
              </a:spcBef>
              <a:spcAft>
                <a:spcPts val="0"/>
              </a:spcAft>
              <a:buSzPts val="5000"/>
              <a:buNone/>
              <a:defRPr sz="5000"/>
            </a:lvl7pPr>
            <a:lvl8pPr lvl="7" algn="ctr" rtl="0">
              <a:spcBef>
                <a:spcPts val="0"/>
              </a:spcBef>
              <a:spcAft>
                <a:spcPts val="0"/>
              </a:spcAft>
              <a:buSzPts val="5000"/>
              <a:buNone/>
              <a:defRPr sz="5000"/>
            </a:lvl8pPr>
            <a:lvl9pPr lvl="8" algn="ctr" rtl="0">
              <a:spcBef>
                <a:spcPts val="0"/>
              </a:spcBef>
              <a:spcAft>
                <a:spcPts val="0"/>
              </a:spcAft>
              <a:buSzPts val="5000"/>
              <a:buNone/>
              <a:defRPr sz="5000"/>
            </a:lvl9pPr>
          </a:lstStyle>
          <a:p>
            <a:endParaRPr dirty="0"/>
          </a:p>
        </p:txBody>
      </p:sp>
      <p:grpSp>
        <p:nvGrpSpPr>
          <p:cNvPr id="905" name="Google Shape;905;p9"/>
          <p:cNvGrpSpPr/>
          <p:nvPr/>
        </p:nvGrpSpPr>
        <p:grpSpPr>
          <a:xfrm rot="10800000" flipH="1">
            <a:off x="1119915" y="5045361"/>
            <a:ext cx="649680" cy="436176"/>
            <a:chOff x="10624861" y="3933984"/>
            <a:chExt cx="1115330" cy="748800"/>
          </a:xfrm>
        </p:grpSpPr>
        <p:cxnSp>
          <p:nvCxnSpPr>
            <p:cNvPr id="906" name="Google Shape;906;p9"/>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07" name="Google Shape;907;p9"/>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08" name="Google Shape;908;p9"/>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09" name="Google Shape;909;p9"/>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10" name="Google Shape;910;p9"/>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11" name="Google Shape;911;p9"/>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12" name="Google Shape;912;p9"/>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913" name="Google Shape;913;p9"/>
          <p:cNvSpPr/>
          <p:nvPr/>
        </p:nvSpPr>
        <p:spPr>
          <a:xfrm rot="10800000" flipH="1">
            <a:off x="140218" y="6335306"/>
            <a:ext cx="436200" cy="4362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14" name="Google Shape;914;p9"/>
          <p:cNvSpPr/>
          <p:nvPr/>
        </p:nvSpPr>
        <p:spPr>
          <a:xfrm rot="10800000" flipH="1">
            <a:off x="147426" y="5913705"/>
            <a:ext cx="857400" cy="857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915" name="Google Shape;915;p9"/>
          <p:cNvGrpSpPr/>
          <p:nvPr/>
        </p:nvGrpSpPr>
        <p:grpSpPr>
          <a:xfrm rot="10800000" flipH="1">
            <a:off x="140374" y="5905059"/>
            <a:ext cx="430783" cy="436176"/>
            <a:chOff x="8943245" y="2438859"/>
            <a:chExt cx="739541" cy="748800"/>
          </a:xfrm>
        </p:grpSpPr>
        <p:cxnSp>
          <p:nvCxnSpPr>
            <p:cNvPr id="916" name="Google Shape;916;p9"/>
            <p:cNvCxnSpPr/>
            <p:nvPr/>
          </p:nvCxnSpPr>
          <p:spPr>
            <a:xfrm>
              <a:off x="8943245"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17" name="Google Shape;917;p9"/>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18" name="Google Shape;918;p9"/>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19" name="Google Shape;919;p9"/>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20" name="Google Shape;920;p9"/>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921" name="Google Shape;921;p9"/>
          <p:cNvSpPr/>
          <p:nvPr/>
        </p:nvSpPr>
        <p:spPr>
          <a:xfrm rot="10800000" flipH="1">
            <a:off x="229122" y="6023678"/>
            <a:ext cx="639300" cy="6393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22" name="Google Shape;922;p9"/>
          <p:cNvSpPr/>
          <p:nvPr/>
        </p:nvSpPr>
        <p:spPr>
          <a:xfrm rot="10800000" flipH="1">
            <a:off x="343589" y="6138410"/>
            <a:ext cx="410100" cy="410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23" name="Google Shape;923;p9"/>
          <p:cNvSpPr/>
          <p:nvPr/>
        </p:nvSpPr>
        <p:spPr>
          <a:xfrm rot="10800000" flipH="1">
            <a:off x="447777" y="6242421"/>
            <a:ext cx="201900" cy="201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24" name="Google Shape;924;p9"/>
          <p:cNvSpPr/>
          <p:nvPr/>
        </p:nvSpPr>
        <p:spPr>
          <a:xfrm rot="10800000" flipH="1">
            <a:off x="1008299" y="6335306"/>
            <a:ext cx="436200" cy="4362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25" name="Google Shape;925;p9"/>
          <p:cNvSpPr/>
          <p:nvPr/>
        </p:nvSpPr>
        <p:spPr>
          <a:xfrm rot="10800000" flipH="1">
            <a:off x="1007364" y="5898926"/>
            <a:ext cx="436200" cy="4362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926" name="Google Shape;926;p9"/>
          <p:cNvGrpSpPr/>
          <p:nvPr/>
        </p:nvGrpSpPr>
        <p:grpSpPr>
          <a:xfrm rot="10800000" flipH="1">
            <a:off x="1121783" y="5905993"/>
            <a:ext cx="215392" cy="436176"/>
            <a:chOff x="10628069" y="2437255"/>
            <a:chExt cx="369772" cy="748800"/>
          </a:xfrm>
        </p:grpSpPr>
        <p:cxnSp>
          <p:nvCxnSpPr>
            <p:cNvPr id="927" name="Google Shape;927;p9"/>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928" name="Google Shape;928;p9"/>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929" name="Google Shape;929;p9"/>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930" name="Google Shape;930;p9"/>
          <p:cNvSpPr/>
          <p:nvPr/>
        </p:nvSpPr>
        <p:spPr>
          <a:xfrm rot="10800000" flipH="1">
            <a:off x="1114021" y="6432914"/>
            <a:ext cx="231000" cy="231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31" name="Google Shape;931;p9"/>
          <p:cNvSpPr/>
          <p:nvPr/>
        </p:nvSpPr>
        <p:spPr>
          <a:xfrm rot="10800000" flipH="1">
            <a:off x="1169619" y="6488615"/>
            <a:ext cx="119700" cy="119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32" name="Google Shape;932;p9"/>
          <p:cNvSpPr/>
          <p:nvPr/>
        </p:nvSpPr>
        <p:spPr>
          <a:xfrm rot="5400000" flipH="1">
            <a:off x="1440792" y="5894223"/>
            <a:ext cx="436200" cy="443331"/>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37" name="Google Shape;937;p9"/>
          <p:cNvSpPr/>
          <p:nvPr/>
        </p:nvSpPr>
        <p:spPr>
          <a:xfrm rot="10800000" flipH="1">
            <a:off x="1458358" y="6346788"/>
            <a:ext cx="410100" cy="4101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38" name="Google Shape;938;p9"/>
          <p:cNvSpPr/>
          <p:nvPr/>
        </p:nvSpPr>
        <p:spPr>
          <a:xfrm rot="10800000" flipH="1">
            <a:off x="1544791" y="6439455"/>
            <a:ext cx="231000" cy="231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39" name="Google Shape;939;p9"/>
          <p:cNvSpPr/>
          <p:nvPr/>
        </p:nvSpPr>
        <p:spPr>
          <a:xfrm rot="10800000" flipH="1">
            <a:off x="1600389" y="6495156"/>
            <a:ext cx="119700" cy="1197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40" name="Google Shape;940;p9"/>
          <p:cNvSpPr/>
          <p:nvPr/>
        </p:nvSpPr>
        <p:spPr>
          <a:xfrm rot="-5400000" flipH="1">
            <a:off x="146491" y="5045741"/>
            <a:ext cx="857400" cy="8574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41" name="Google Shape;941;p9"/>
          <p:cNvSpPr/>
          <p:nvPr/>
        </p:nvSpPr>
        <p:spPr>
          <a:xfrm rot="-5400000" flipH="1">
            <a:off x="251947" y="5151198"/>
            <a:ext cx="646500" cy="646500"/>
          </a:xfrm>
          <a:prstGeom prst="arc">
            <a:avLst>
              <a:gd name="adj1" fmla="val 16200000"/>
              <a:gd name="adj2" fmla="val 5467200"/>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42" name="Google Shape;942;p9"/>
          <p:cNvSpPr/>
          <p:nvPr/>
        </p:nvSpPr>
        <p:spPr>
          <a:xfrm rot="-5400000" flipH="1">
            <a:off x="350529" y="5249781"/>
            <a:ext cx="449100" cy="4491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43" name="Google Shape;943;p9"/>
          <p:cNvSpPr/>
          <p:nvPr/>
        </p:nvSpPr>
        <p:spPr>
          <a:xfrm rot="-5400000" flipH="1">
            <a:off x="467332" y="5357241"/>
            <a:ext cx="229200" cy="229200"/>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44" name="Google Shape;944;p9"/>
          <p:cNvSpPr/>
          <p:nvPr/>
        </p:nvSpPr>
        <p:spPr>
          <a:xfrm rot="-5400000">
            <a:off x="145557" y="5052157"/>
            <a:ext cx="857400" cy="857400"/>
          </a:xfrm>
          <a:prstGeom prst="arc">
            <a:avLst>
              <a:gd name="adj1" fmla="val 16200000"/>
              <a:gd name="adj2" fmla="val 3799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45" name="Google Shape;945;p9"/>
          <p:cNvSpPr/>
          <p:nvPr/>
        </p:nvSpPr>
        <p:spPr>
          <a:xfrm rot="5400000" flipH="1">
            <a:off x="150097" y="5052157"/>
            <a:ext cx="857400" cy="857400"/>
          </a:xfrm>
          <a:prstGeom prst="arc">
            <a:avLst>
              <a:gd name="adj1" fmla="val 16200000"/>
              <a:gd name="adj2" fmla="val 3799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46" name="Google Shape;946;p9"/>
          <p:cNvSpPr/>
          <p:nvPr/>
        </p:nvSpPr>
        <p:spPr>
          <a:xfrm rot="-5400000">
            <a:off x="355202" y="5262024"/>
            <a:ext cx="449100" cy="4491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47" name="Google Shape;947;p9"/>
          <p:cNvSpPr/>
          <p:nvPr/>
        </p:nvSpPr>
        <p:spPr>
          <a:xfrm rot="-5400000">
            <a:off x="466398" y="5375067"/>
            <a:ext cx="229200" cy="229200"/>
          </a:xfrm>
          <a:prstGeom prst="arc">
            <a:avLst>
              <a:gd name="adj1" fmla="val 16200000"/>
              <a:gd name="adj2" fmla="val 54672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948" name="Google Shape;948;p9"/>
          <p:cNvGrpSpPr/>
          <p:nvPr/>
        </p:nvGrpSpPr>
        <p:grpSpPr>
          <a:xfrm rot="10800000" flipH="1">
            <a:off x="1120849" y="5470538"/>
            <a:ext cx="649680" cy="436176"/>
            <a:chOff x="10626465" y="3184818"/>
            <a:chExt cx="1115330" cy="748800"/>
          </a:xfrm>
        </p:grpSpPr>
        <p:cxnSp>
          <p:nvCxnSpPr>
            <p:cNvPr id="949" name="Google Shape;949;p9"/>
            <p:cNvCxnSpPr/>
            <p:nvPr/>
          </p:nvCxnSpPr>
          <p:spPr>
            <a:xfrm>
              <a:off x="10998241"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50" name="Google Shape;950;p9"/>
            <p:cNvCxnSpPr/>
            <p:nvPr/>
          </p:nvCxnSpPr>
          <p:spPr>
            <a:xfrm>
              <a:off x="10812353"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51" name="Google Shape;951;p9"/>
            <p:cNvCxnSpPr/>
            <p:nvPr/>
          </p:nvCxnSpPr>
          <p:spPr>
            <a:xfrm>
              <a:off x="1062646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52" name="Google Shape;952;p9"/>
            <p:cNvCxnSpPr/>
            <p:nvPr/>
          </p:nvCxnSpPr>
          <p:spPr>
            <a:xfrm>
              <a:off x="1155590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53" name="Google Shape;953;p9"/>
            <p:cNvCxnSpPr/>
            <p:nvPr/>
          </p:nvCxnSpPr>
          <p:spPr>
            <a:xfrm>
              <a:off x="11370017"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54" name="Google Shape;954;p9"/>
            <p:cNvCxnSpPr/>
            <p:nvPr/>
          </p:nvCxnSpPr>
          <p:spPr>
            <a:xfrm>
              <a:off x="11184129"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55" name="Google Shape;955;p9"/>
            <p:cNvCxnSpPr/>
            <p:nvPr/>
          </p:nvCxnSpPr>
          <p:spPr>
            <a:xfrm>
              <a:off x="11741795" y="3184818"/>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956" name="Google Shape;956;p9"/>
          <p:cNvSpPr/>
          <p:nvPr/>
        </p:nvSpPr>
        <p:spPr>
          <a:xfrm rot="10800000" flipH="1">
            <a:off x="1002825" y="5468875"/>
            <a:ext cx="443100" cy="4260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57" name="Google Shape;957;p9"/>
          <p:cNvSpPr/>
          <p:nvPr/>
        </p:nvSpPr>
        <p:spPr>
          <a:xfrm rot="-5400000" flipH="1">
            <a:off x="1450274" y="5477324"/>
            <a:ext cx="443100" cy="4260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958" name="Google Shape;958;p9"/>
          <p:cNvGrpSpPr/>
          <p:nvPr/>
        </p:nvGrpSpPr>
        <p:grpSpPr>
          <a:xfrm flipH="1">
            <a:off x="1001750" y="5026769"/>
            <a:ext cx="882053" cy="442991"/>
            <a:chOff x="10576560" y="3328633"/>
            <a:chExt cx="1514255" cy="760500"/>
          </a:xfrm>
        </p:grpSpPr>
        <p:sp>
          <p:nvSpPr>
            <p:cNvPr id="959" name="Google Shape;959;p9"/>
            <p:cNvSpPr/>
            <p:nvPr/>
          </p:nvSpPr>
          <p:spPr>
            <a:xfrm>
              <a:off x="10576560" y="335761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60" name="Google Shape;960;p9"/>
            <p:cNvSpPr/>
            <p:nvPr/>
          </p:nvSpPr>
          <p:spPr>
            <a:xfrm rot="-5400000">
              <a:off x="11344865" y="334318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961" name="Google Shape;961;p9"/>
          <p:cNvSpPr/>
          <p:nvPr/>
        </p:nvSpPr>
        <p:spPr>
          <a:xfrm rot="8100000" flipH="1">
            <a:off x="1291611" y="5309041"/>
            <a:ext cx="315228" cy="315228"/>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62" name="Google Shape;962;p9"/>
          <p:cNvSpPr/>
          <p:nvPr/>
        </p:nvSpPr>
        <p:spPr>
          <a:xfrm rot="10800000" flipH="1">
            <a:off x="1330808" y="5352711"/>
            <a:ext cx="231000" cy="231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63" name="Google Shape;963;p9"/>
          <p:cNvSpPr/>
          <p:nvPr/>
        </p:nvSpPr>
        <p:spPr>
          <a:xfrm rot="10800000" flipH="1">
            <a:off x="1386464" y="5408354"/>
            <a:ext cx="119700" cy="1197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64" name="Google Shape;964;p9"/>
          <p:cNvSpPr/>
          <p:nvPr/>
        </p:nvSpPr>
        <p:spPr>
          <a:xfrm flipH="1">
            <a:off x="142611" y="4182203"/>
            <a:ext cx="857400" cy="857400"/>
          </a:xfrm>
          <a:prstGeom prst="arc">
            <a:avLst>
              <a:gd name="adj1" fmla="val 16200000"/>
              <a:gd name="adj2" fmla="val 125862"/>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65" name="Google Shape;965;p9"/>
          <p:cNvSpPr/>
          <p:nvPr/>
        </p:nvSpPr>
        <p:spPr>
          <a:xfrm rot="10800000" flipH="1">
            <a:off x="584993" y="4182253"/>
            <a:ext cx="436200" cy="4362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966" name="Google Shape;966;p9"/>
          <p:cNvGrpSpPr/>
          <p:nvPr/>
        </p:nvGrpSpPr>
        <p:grpSpPr>
          <a:xfrm flipH="1">
            <a:off x="140200" y="4606153"/>
            <a:ext cx="882053" cy="442991"/>
            <a:chOff x="10576560" y="3328633"/>
            <a:chExt cx="1514255" cy="760500"/>
          </a:xfrm>
        </p:grpSpPr>
        <p:sp>
          <p:nvSpPr>
            <p:cNvPr id="967" name="Google Shape;967;p9"/>
            <p:cNvSpPr/>
            <p:nvPr/>
          </p:nvSpPr>
          <p:spPr>
            <a:xfrm>
              <a:off x="10576560" y="335761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68" name="Google Shape;968;p9"/>
            <p:cNvSpPr/>
            <p:nvPr/>
          </p:nvSpPr>
          <p:spPr>
            <a:xfrm rot="-5400000">
              <a:off x="11344865" y="334318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969" name="Google Shape;969;p9"/>
          <p:cNvSpPr/>
          <p:nvPr/>
        </p:nvSpPr>
        <p:spPr>
          <a:xfrm rot="-5400000">
            <a:off x="362666" y="4404094"/>
            <a:ext cx="449100" cy="449100"/>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70" name="Google Shape;970;p9"/>
          <p:cNvSpPr/>
          <p:nvPr/>
        </p:nvSpPr>
        <p:spPr>
          <a:xfrm rot="-5400000" flipH="1">
            <a:off x="361731" y="4404933"/>
            <a:ext cx="449100" cy="4491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971" name="Google Shape;971;p9"/>
          <p:cNvGrpSpPr/>
          <p:nvPr/>
        </p:nvGrpSpPr>
        <p:grpSpPr>
          <a:xfrm rot="10800000" flipH="1">
            <a:off x="410553" y="4464151"/>
            <a:ext cx="342860" cy="342860"/>
            <a:chOff x="9392653" y="5061283"/>
            <a:chExt cx="588600" cy="588600"/>
          </a:xfrm>
        </p:grpSpPr>
        <p:sp>
          <p:nvSpPr>
            <p:cNvPr id="972" name="Google Shape;972;p9"/>
            <p:cNvSpPr/>
            <p:nvPr/>
          </p:nvSpPr>
          <p:spPr>
            <a:xfrm>
              <a:off x="9392653" y="5061283"/>
              <a:ext cx="588600" cy="588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73" name="Google Shape;973;p9"/>
            <p:cNvSpPr/>
            <p:nvPr/>
          </p:nvSpPr>
          <p:spPr>
            <a:xfrm>
              <a:off x="9508479" y="5177109"/>
              <a:ext cx="357000" cy="357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74" name="Google Shape;974;p9"/>
            <p:cNvSpPr/>
            <p:nvPr/>
          </p:nvSpPr>
          <p:spPr>
            <a:xfrm>
              <a:off x="9608742" y="5277372"/>
              <a:ext cx="156600" cy="156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985" name="Google Shape;985;p9"/>
          <p:cNvGrpSpPr/>
          <p:nvPr/>
        </p:nvGrpSpPr>
        <p:grpSpPr>
          <a:xfrm rot="-10740388" flipH="1">
            <a:off x="1890894" y="5880429"/>
            <a:ext cx="893366" cy="893311"/>
            <a:chOff x="3247624" y="213651"/>
            <a:chExt cx="1533709" cy="1533614"/>
          </a:xfrm>
        </p:grpSpPr>
        <p:sp>
          <p:nvSpPr>
            <p:cNvPr id="986" name="Google Shape;986;p9"/>
            <p:cNvSpPr/>
            <p:nvPr/>
          </p:nvSpPr>
          <p:spPr>
            <a:xfrm rot="-2642172" flipH="1">
              <a:off x="3472138" y="438179"/>
              <a:ext cx="1084572" cy="1084572"/>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87" name="Google Shape;987;p9"/>
            <p:cNvSpPr/>
            <p:nvPr/>
          </p:nvSpPr>
          <p:spPr>
            <a:xfrm rot="8157828" flipH="1">
              <a:off x="3472247" y="438165"/>
              <a:ext cx="1084572" cy="1084572"/>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988" name="Google Shape;988;p9"/>
          <p:cNvSpPr/>
          <p:nvPr/>
        </p:nvSpPr>
        <p:spPr>
          <a:xfrm rot="10800000" flipH="1">
            <a:off x="2132511" y="6122357"/>
            <a:ext cx="410100" cy="410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89" name="Google Shape;989;p9"/>
          <p:cNvSpPr/>
          <p:nvPr/>
        </p:nvSpPr>
        <p:spPr>
          <a:xfrm rot="10800000" flipH="1">
            <a:off x="2233662" y="6223406"/>
            <a:ext cx="207900" cy="2079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990" name="Google Shape;990;p9"/>
          <p:cNvGrpSpPr/>
          <p:nvPr/>
        </p:nvGrpSpPr>
        <p:grpSpPr>
          <a:xfrm flipH="1">
            <a:off x="11216463" y="1558458"/>
            <a:ext cx="675221" cy="453324"/>
            <a:chOff x="10624861" y="3933984"/>
            <a:chExt cx="1115330" cy="748800"/>
          </a:xfrm>
        </p:grpSpPr>
        <p:cxnSp>
          <p:nvCxnSpPr>
            <p:cNvPr id="991" name="Google Shape;991;p9"/>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92" name="Google Shape;992;p9"/>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93" name="Google Shape;993;p9"/>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94" name="Google Shape;994;p9"/>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95" name="Google Shape;995;p9"/>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96" name="Google Shape;996;p9"/>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97" name="Google Shape;997;p9"/>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998" name="Google Shape;998;p9"/>
          <p:cNvSpPr/>
          <p:nvPr/>
        </p:nvSpPr>
        <p:spPr>
          <a:xfrm rot="5400000">
            <a:off x="11109151" y="1997387"/>
            <a:ext cx="885900" cy="909300"/>
          </a:xfrm>
          <a:prstGeom prst="teardrop">
            <a:avLst>
              <a:gd name="adj" fmla="val 100000"/>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99" name="Google Shape;999;p9"/>
          <p:cNvSpPr/>
          <p:nvPr/>
        </p:nvSpPr>
        <p:spPr>
          <a:xfrm flipH="1">
            <a:off x="11553289" y="217902"/>
            <a:ext cx="453600" cy="4536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00" name="Google Shape;1000;p9"/>
          <p:cNvSpPr/>
          <p:nvPr/>
        </p:nvSpPr>
        <p:spPr>
          <a:xfrm flipH="1">
            <a:off x="11554260" y="671491"/>
            <a:ext cx="453600" cy="4536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001" name="Google Shape;1001;p9"/>
          <p:cNvGrpSpPr/>
          <p:nvPr/>
        </p:nvGrpSpPr>
        <p:grpSpPr>
          <a:xfrm flipH="1">
            <a:off x="11665882" y="663994"/>
            <a:ext cx="223860" cy="453324"/>
            <a:chOff x="10628069" y="2437255"/>
            <a:chExt cx="369772" cy="748800"/>
          </a:xfrm>
        </p:grpSpPr>
        <p:cxnSp>
          <p:nvCxnSpPr>
            <p:cNvPr id="1002" name="Google Shape;1002;p9"/>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003" name="Google Shape;1003;p9"/>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004" name="Google Shape;1004;p9"/>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1005" name="Google Shape;1005;p9"/>
          <p:cNvSpPr/>
          <p:nvPr/>
        </p:nvSpPr>
        <p:spPr>
          <a:xfrm flipH="1">
            <a:off x="11656997" y="329737"/>
            <a:ext cx="240000" cy="240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06" name="Google Shape;1006;p9"/>
          <p:cNvSpPr/>
          <p:nvPr/>
        </p:nvSpPr>
        <p:spPr>
          <a:xfrm flipH="1">
            <a:off x="11715006" y="387528"/>
            <a:ext cx="124200" cy="1242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07" name="Google Shape;1007;p9"/>
          <p:cNvSpPr/>
          <p:nvPr/>
        </p:nvSpPr>
        <p:spPr>
          <a:xfrm rot="-5400000" flipH="1">
            <a:off x="11098669" y="672673"/>
            <a:ext cx="453600" cy="453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12" name="Google Shape;1012;p9"/>
          <p:cNvSpPr/>
          <p:nvPr/>
        </p:nvSpPr>
        <p:spPr>
          <a:xfrm flipH="1">
            <a:off x="11112777" y="233096"/>
            <a:ext cx="426300" cy="4263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13" name="Google Shape;1013;p9"/>
          <p:cNvSpPr/>
          <p:nvPr/>
        </p:nvSpPr>
        <p:spPr>
          <a:xfrm flipH="1">
            <a:off x="11209235" y="322938"/>
            <a:ext cx="240000" cy="240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14" name="Google Shape;1014;p9"/>
          <p:cNvSpPr/>
          <p:nvPr/>
        </p:nvSpPr>
        <p:spPr>
          <a:xfrm flipH="1">
            <a:off x="11267244" y="380729"/>
            <a:ext cx="124200" cy="1242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015" name="Google Shape;1015;p9"/>
          <p:cNvGrpSpPr/>
          <p:nvPr/>
        </p:nvGrpSpPr>
        <p:grpSpPr>
          <a:xfrm flipH="1">
            <a:off x="11215492" y="1116568"/>
            <a:ext cx="675221" cy="453324"/>
            <a:chOff x="10626465" y="3184818"/>
            <a:chExt cx="1115330" cy="748800"/>
          </a:xfrm>
        </p:grpSpPr>
        <p:cxnSp>
          <p:nvCxnSpPr>
            <p:cNvPr id="1016" name="Google Shape;1016;p9"/>
            <p:cNvCxnSpPr/>
            <p:nvPr/>
          </p:nvCxnSpPr>
          <p:spPr>
            <a:xfrm>
              <a:off x="10998241"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017" name="Google Shape;1017;p9"/>
            <p:cNvCxnSpPr/>
            <p:nvPr/>
          </p:nvCxnSpPr>
          <p:spPr>
            <a:xfrm>
              <a:off x="10812353"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018" name="Google Shape;1018;p9"/>
            <p:cNvCxnSpPr/>
            <p:nvPr/>
          </p:nvCxnSpPr>
          <p:spPr>
            <a:xfrm>
              <a:off x="1062646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019" name="Google Shape;1019;p9"/>
            <p:cNvCxnSpPr/>
            <p:nvPr/>
          </p:nvCxnSpPr>
          <p:spPr>
            <a:xfrm>
              <a:off x="1155590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020" name="Google Shape;1020;p9"/>
            <p:cNvCxnSpPr/>
            <p:nvPr/>
          </p:nvCxnSpPr>
          <p:spPr>
            <a:xfrm>
              <a:off x="11370017"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021" name="Google Shape;1021;p9"/>
            <p:cNvCxnSpPr/>
            <p:nvPr/>
          </p:nvCxnSpPr>
          <p:spPr>
            <a:xfrm>
              <a:off x="11184129"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022" name="Google Shape;1022;p9"/>
            <p:cNvCxnSpPr/>
            <p:nvPr/>
          </p:nvCxnSpPr>
          <p:spPr>
            <a:xfrm>
              <a:off x="11741795" y="3184818"/>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1023" name="Google Shape;1023;p9"/>
          <p:cNvSpPr/>
          <p:nvPr/>
        </p:nvSpPr>
        <p:spPr>
          <a:xfrm flipH="1">
            <a:off x="11552079" y="1129105"/>
            <a:ext cx="460500" cy="4428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24" name="Google Shape;1024;p9"/>
          <p:cNvSpPr/>
          <p:nvPr/>
        </p:nvSpPr>
        <p:spPr>
          <a:xfrm rot="5400000" flipH="1">
            <a:off x="11086943" y="1120360"/>
            <a:ext cx="460500" cy="4428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025" name="Google Shape;1025;p9"/>
          <p:cNvGrpSpPr/>
          <p:nvPr/>
        </p:nvGrpSpPr>
        <p:grpSpPr>
          <a:xfrm rot="10800000" flipH="1">
            <a:off x="11096040" y="1571281"/>
            <a:ext cx="916730" cy="460407"/>
            <a:chOff x="10576560" y="3328633"/>
            <a:chExt cx="1514255" cy="760500"/>
          </a:xfrm>
        </p:grpSpPr>
        <p:sp>
          <p:nvSpPr>
            <p:cNvPr id="1026" name="Google Shape;1026;p9"/>
            <p:cNvSpPr/>
            <p:nvPr/>
          </p:nvSpPr>
          <p:spPr>
            <a:xfrm>
              <a:off x="10576560" y="335761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27" name="Google Shape;1027;p9"/>
            <p:cNvSpPr/>
            <p:nvPr/>
          </p:nvSpPr>
          <p:spPr>
            <a:xfrm rot="-5400000">
              <a:off x="11344865" y="334318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028" name="Google Shape;1028;p9"/>
          <p:cNvSpPr/>
          <p:nvPr/>
        </p:nvSpPr>
        <p:spPr>
          <a:xfrm rot="-2700000" flipH="1">
            <a:off x="11384805" y="1410356"/>
            <a:ext cx="327532" cy="327532"/>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29" name="Google Shape;1029;p9"/>
          <p:cNvSpPr/>
          <p:nvPr/>
        </p:nvSpPr>
        <p:spPr>
          <a:xfrm flipH="1">
            <a:off x="11431659" y="1452541"/>
            <a:ext cx="240000" cy="240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30" name="Google Shape;1030;p9"/>
          <p:cNvSpPr/>
          <p:nvPr/>
        </p:nvSpPr>
        <p:spPr>
          <a:xfrm flipH="1">
            <a:off x="11489607" y="1510392"/>
            <a:ext cx="124200" cy="1242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31" name="Google Shape;1031;p9"/>
          <p:cNvSpPr/>
          <p:nvPr/>
        </p:nvSpPr>
        <p:spPr>
          <a:xfrm rot="5400000" flipH="1">
            <a:off x="11216116" y="2127575"/>
            <a:ext cx="672000" cy="672000"/>
          </a:xfrm>
          <a:prstGeom prst="arc">
            <a:avLst>
              <a:gd name="adj1" fmla="val 16200000"/>
              <a:gd name="adj2" fmla="val 10690623"/>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032" name="Google Shape;1032;p9"/>
          <p:cNvSpPr/>
          <p:nvPr/>
        </p:nvSpPr>
        <p:spPr>
          <a:xfrm rot="5400000" flipH="1">
            <a:off x="11318846" y="2230303"/>
            <a:ext cx="466800" cy="466800"/>
          </a:xfrm>
          <a:prstGeom prst="arc">
            <a:avLst>
              <a:gd name="adj1" fmla="val 16200000"/>
              <a:gd name="adj2" fmla="val 10869229"/>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033" name="Google Shape;1033;p9"/>
          <p:cNvSpPr/>
          <p:nvPr/>
        </p:nvSpPr>
        <p:spPr>
          <a:xfrm flipH="1">
            <a:off x="11092901" y="2017691"/>
            <a:ext cx="453600" cy="4536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34" name="Google Shape;1034;p9"/>
          <p:cNvSpPr/>
          <p:nvPr/>
        </p:nvSpPr>
        <p:spPr>
          <a:xfrm flipH="1">
            <a:off x="11458735" y="2375260"/>
            <a:ext cx="173100" cy="173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035" name="Google Shape;1035;p9"/>
          <p:cNvGrpSpPr/>
          <p:nvPr/>
        </p:nvGrpSpPr>
        <p:grpSpPr>
          <a:xfrm flipH="1">
            <a:off x="11662918" y="2584071"/>
            <a:ext cx="252180" cy="32692"/>
            <a:chOff x="10578164" y="275923"/>
            <a:chExt cx="416551" cy="54000"/>
          </a:xfrm>
        </p:grpSpPr>
        <p:sp>
          <p:nvSpPr>
            <p:cNvPr id="1036" name="Google Shape;1036;p9"/>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37" name="Google Shape;1037;p9"/>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38" name="Google Shape;1038;p9"/>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039" name="Google Shape;1039;p9"/>
          <p:cNvGrpSpPr/>
          <p:nvPr/>
        </p:nvGrpSpPr>
        <p:grpSpPr>
          <a:xfrm flipH="1">
            <a:off x="11662918" y="2676829"/>
            <a:ext cx="252180" cy="32692"/>
            <a:chOff x="10578164" y="275923"/>
            <a:chExt cx="416551" cy="54000"/>
          </a:xfrm>
        </p:grpSpPr>
        <p:sp>
          <p:nvSpPr>
            <p:cNvPr id="1040" name="Google Shape;1040;p9"/>
            <p:cNvSpPr/>
            <p:nvPr/>
          </p:nvSpPr>
          <p:spPr>
            <a:xfrm>
              <a:off x="10578164"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41" name="Google Shape;1041;p9"/>
            <p:cNvSpPr/>
            <p:nvPr/>
          </p:nvSpPr>
          <p:spPr>
            <a:xfrm>
              <a:off x="10759440"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42" name="Google Shape;1042;p9"/>
            <p:cNvSpPr/>
            <p:nvPr/>
          </p:nvSpPr>
          <p:spPr>
            <a:xfrm>
              <a:off x="10940715"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043" name="Google Shape;1043;p9"/>
          <p:cNvGrpSpPr/>
          <p:nvPr/>
        </p:nvGrpSpPr>
        <p:grpSpPr>
          <a:xfrm flipH="1">
            <a:off x="11662918" y="2769586"/>
            <a:ext cx="252180" cy="32692"/>
            <a:chOff x="10578164" y="275923"/>
            <a:chExt cx="416551" cy="54000"/>
          </a:xfrm>
        </p:grpSpPr>
        <p:sp>
          <p:nvSpPr>
            <p:cNvPr id="1044" name="Google Shape;1044;p9"/>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45" name="Google Shape;1045;p9"/>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46" name="Google Shape;1046;p9"/>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047" name="Google Shape;1047;p9"/>
          <p:cNvGrpSpPr/>
          <p:nvPr/>
        </p:nvGrpSpPr>
        <p:grpSpPr>
          <a:xfrm flipH="1">
            <a:off x="11197673" y="2140194"/>
            <a:ext cx="252180" cy="32692"/>
            <a:chOff x="10578164" y="275923"/>
            <a:chExt cx="416551" cy="54000"/>
          </a:xfrm>
        </p:grpSpPr>
        <p:sp>
          <p:nvSpPr>
            <p:cNvPr id="1048" name="Google Shape;1048;p9"/>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49" name="Google Shape;1049;p9"/>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50" name="Google Shape;1050;p9"/>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051" name="Google Shape;1051;p9"/>
          <p:cNvGrpSpPr/>
          <p:nvPr/>
        </p:nvGrpSpPr>
        <p:grpSpPr>
          <a:xfrm flipH="1">
            <a:off x="11197673" y="2232952"/>
            <a:ext cx="252180" cy="32692"/>
            <a:chOff x="10578164" y="275923"/>
            <a:chExt cx="416551" cy="54000"/>
          </a:xfrm>
        </p:grpSpPr>
        <p:sp>
          <p:nvSpPr>
            <p:cNvPr id="1052" name="Google Shape;1052;p9"/>
            <p:cNvSpPr/>
            <p:nvPr/>
          </p:nvSpPr>
          <p:spPr>
            <a:xfrm>
              <a:off x="10578164"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53" name="Google Shape;1053;p9"/>
            <p:cNvSpPr/>
            <p:nvPr/>
          </p:nvSpPr>
          <p:spPr>
            <a:xfrm>
              <a:off x="10759440"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54" name="Google Shape;1054;p9"/>
            <p:cNvSpPr/>
            <p:nvPr/>
          </p:nvSpPr>
          <p:spPr>
            <a:xfrm>
              <a:off x="10940715"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055" name="Google Shape;1055;p9"/>
          <p:cNvGrpSpPr/>
          <p:nvPr/>
        </p:nvGrpSpPr>
        <p:grpSpPr>
          <a:xfrm flipH="1">
            <a:off x="11197673" y="2325710"/>
            <a:ext cx="252180" cy="32692"/>
            <a:chOff x="10578164" y="275923"/>
            <a:chExt cx="416551" cy="54000"/>
          </a:xfrm>
        </p:grpSpPr>
        <p:sp>
          <p:nvSpPr>
            <p:cNvPr id="1056" name="Google Shape;1056;p9"/>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57" name="Google Shape;1057;p9"/>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58" name="Google Shape;1058;p9"/>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069" name="Google Shape;1069;p9"/>
          <p:cNvGrpSpPr/>
          <p:nvPr/>
        </p:nvGrpSpPr>
        <p:grpSpPr>
          <a:xfrm rot="59618" flipH="1">
            <a:off x="10160743" y="215579"/>
            <a:ext cx="928647" cy="928590"/>
            <a:chOff x="3247624" y="213651"/>
            <a:chExt cx="1533709" cy="1533614"/>
          </a:xfrm>
        </p:grpSpPr>
        <p:sp>
          <p:nvSpPr>
            <p:cNvPr id="1070" name="Google Shape;1070;p9"/>
            <p:cNvSpPr/>
            <p:nvPr/>
          </p:nvSpPr>
          <p:spPr>
            <a:xfrm rot="-2642172" flipH="1">
              <a:off x="3472138" y="438179"/>
              <a:ext cx="1084572" cy="1084572"/>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071" name="Google Shape;1071;p9"/>
            <p:cNvSpPr/>
            <p:nvPr/>
          </p:nvSpPr>
          <p:spPr>
            <a:xfrm rot="8157828" flipH="1">
              <a:off x="3472247" y="438165"/>
              <a:ext cx="1084572" cy="1084572"/>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1072" name="Google Shape;1072;p9"/>
          <p:cNvSpPr/>
          <p:nvPr/>
        </p:nvSpPr>
        <p:spPr>
          <a:xfrm flipH="1">
            <a:off x="10412033" y="466377"/>
            <a:ext cx="426300" cy="4263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73" name="Google Shape;1073;p9"/>
          <p:cNvSpPr/>
          <p:nvPr/>
        </p:nvSpPr>
        <p:spPr>
          <a:xfrm flipH="1">
            <a:off x="10517192" y="571518"/>
            <a:ext cx="216000" cy="2160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74" name="Google Shape;1074;p9"/>
          <p:cNvSpPr/>
          <p:nvPr/>
        </p:nvSpPr>
        <p:spPr>
          <a:xfrm flipH="1">
            <a:off x="9703862" y="228586"/>
            <a:ext cx="453600" cy="4536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75" name="Google Shape;1075;p9"/>
          <p:cNvSpPr/>
          <p:nvPr/>
        </p:nvSpPr>
        <p:spPr>
          <a:xfrm rot="-5400000" flipH="1">
            <a:off x="9704012" y="677529"/>
            <a:ext cx="453600" cy="453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076" name="Google Shape;1076;p9"/>
          <p:cNvGrpSpPr/>
          <p:nvPr/>
        </p:nvGrpSpPr>
        <p:grpSpPr>
          <a:xfrm rot="-5400000" flipH="1">
            <a:off x="9813548" y="220593"/>
            <a:ext cx="234029" cy="453324"/>
            <a:chOff x="10628069" y="2437255"/>
            <a:chExt cx="369772" cy="748800"/>
          </a:xfrm>
        </p:grpSpPr>
        <p:cxnSp>
          <p:nvCxnSpPr>
            <p:cNvPr id="1077" name="Google Shape;1077;p9"/>
            <p:cNvCxnSpPr/>
            <p:nvPr/>
          </p:nvCxnSpPr>
          <p:spPr>
            <a:xfrm>
              <a:off x="10997841"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078" name="Google Shape;1078;p9"/>
            <p:cNvCxnSpPr/>
            <p:nvPr/>
          </p:nvCxnSpPr>
          <p:spPr>
            <a:xfrm>
              <a:off x="10812955"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079" name="Google Shape;1079;p9"/>
            <p:cNvCxnSpPr/>
            <p:nvPr/>
          </p:nvCxnSpPr>
          <p:spPr>
            <a:xfrm>
              <a:off x="10628069" y="2437255"/>
              <a:ext cx="0" cy="748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1080" name="Google Shape;1080;p9"/>
          <p:cNvGrpSpPr/>
          <p:nvPr/>
        </p:nvGrpSpPr>
        <p:grpSpPr>
          <a:xfrm rot="-5400000" flipH="1">
            <a:off x="9819604" y="673276"/>
            <a:ext cx="223860" cy="453324"/>
            <a:chOff x="10628069" y="2437255"/>
            <a:chExt cx="369772" cy="748800"/>
          </a:xfrm>
        </p:grpSpPr>
        <p:cxnSp>
          <p:nvCxnSpPr>
            <p:cNvPr id="1081" name="Google Shape;1081;p9"/>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082" name="Google Shape;1082;p9"/>
            <p:cNvCxnSpPr/>
            <p:nvPr/>
          </p:nvCxnSpPr>
          <p:spPr>
            <a:xfrm>
              <a:off x="10812955" y="2437255"/>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1083" name="Google Shape;1083;p9"/>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1084" name="Google Shape;1084;p9"/>
          <p:cNvSpPr/>
          <p:nvPr/>
        </p:nvSpPr>
        <p:spPr>
          <a:xfrm rot="10800000">
            <a:off x="9256187" y="227172"/>
            <a:ext cx="903600" cy="903600"/>
          </a:xfrm>
          <a:prstGeom prst="arc">
            <a:avLst>
              <a:gd name="adj1" fmla="val 16200000"/>
              <a:gd name="adj2" fmla="val 5378577"/>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085" name="Google Shape;1085;p9"/>
          <p:cNvSpPr/>
          <p:nvPr/>
        </p:nvSpPr>
        <p:spPr>
          <a:xfrm flipH="1">
            <a:off x="10961975" y="1236916"/>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86" name="Google Shape;1086;p9"/>
          <p:cNvSpPr/>
          <p:nvPr/>
        </p:nvSpPr>
        <p:spPr>
          <a:xfrm flipH="1">
            <a:off x="10844773" y="1236916"/>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87" name="Google Shape;1087;p9"/>
          <p:cNvSpPr/>
          <p:nvPr/>
        </p:nvSpPr>
        <p:spPr>
          <a:xfrm flipH="1">
            <a:off x="10727572" y="1236916"/>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88" name="Google Shape;1088;p9"/>
          <p:cNvSpPr/>
          <p:nvPr/>
        </p:nvSpPr>
        <p:spPr>
          <a:xfrm flipH="1">
            <a:off x="10961975" y="1329674"/>
            <a:ext cx="32700" cy="32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89" name="Google Shape;1089;p9"/>
          <p:cNvSpPr/>
          <p:nvPr/>
        </p:nvSpPr>
        <p:spPr>
          <a:xfrm flipH="1">
            <a:off x="10844773" y="1329674"/>
            <a:ext cx="32700" cy="32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90" name="Google Shape;1090;p9"/>
          <p:cNvSpPr/>
          <p:nvPr/>
        </p:nvSpPr>
        <p:spPr>
          <a:xfrm flipH="1">
            <a:off x="10727572" y="1329674"/>
            <a:ext cx="32700" cy="32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91" name="Google Shape;1091;p9"/>
          <p:cNvSpPr/>
          <p:nvPr/>
        </p:nvSpPr>
        <p:spPr>
          <a:xfrm flipH="1">
            <a:off x="10961975" y="1422431"/>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92" name="Google Shape;1092;p9"/>
          <p:cNvSpPr/>
          <p:nvPr/>
        </p:nvSpPr>
        <p:spPr>
          <a:xfrm flipH="1">
            <a:off x="10844773" y="1422431"/>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93" name="Google Shape;1093;p9"/>
          <p:cNvSpPr/>
          <p:nvPr/>
        </p:nvSpPr>
        <p:spPr>
          <a:xfrm flipH="1">
            <a:off x="10727572" y="1422431"/>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94" name="Google Shape;1094;p9"/>
          <p:cNvSpPr/>
          <p:nvPr/>
        </p:nvSpPr>
        <p:spPr>
          <a:xfrm flipH="1">
            <a:off x="10493168" y="1236916"/>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95" name="Google Shape;1095;p9"/>
          <p:cNvSpPr/>
          <p:nvPr/>
        </p:nvSpPr>
        <p:spPr>
          <a:xfrm flipH="1">
            <a:off x="10375967" y="1236916"/>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96" name="Google Shape;1096;p9"/>
          <p:cNvSpPr/>
          <p:nvPr/>
        </p:nvSpPr>
        <p:spPr>
          <a:xfrm flipH="1">
            <a:off x="10258766" y="1236916"/>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97" name="Google Shape;1097;p9"/>
          <p:cNvSpPr/>
          <p:nvPr/>
        </p:nvSpPr>
        <p:spPr>
          <a:xfrm flipH="1">
            <a:off x="10493168" y="1329674"/>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98" name="Google Shape;1098;p9"/>
          <p:cNvSpPr/>
          <p:nvPr/>
        </p:nvSpPr>
        <p:spPr>
          <a:xfrm flipH="1">
            <a:off x="10375967" y="1329674"/>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99" name="Google Shape;1099;p9"/>
          <p:cNvSpPr/>
          <p:nvPr/>
        </p:nvSpPr>
        <p:spPr>
          <a:xfrm flipH="1">
            <a:off x="10258766" y="1329674"/>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00" name="Google Shape;1100;p9"/>
          <p:cNvSpPr/>
          <p:nvPr/>
        </p:nvSpPr>
        <p:spPr>
          <a:xfrm flipH="1">
            <a:off x="10493168" y="1422431"/>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01" name="Google Shape;1101;p9"/>
          <p:cNvSpPr/>
          <p:nvPr/>
        </p:nvSpPr>
        <p:spPr>
          <a:xfrm flipH="1">
            <a:off x="10375967" y="1422431"/>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02" name="Google Shape;1102;p9"/>
          <p:cNvSpPr/>
          <p:nvPr/>
        </p:nvSpPr>
        <p:spPr>
          <a:xfrm flipH="1">
            <a:off x="10258766" y="1422431"/>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03" name="Google Shape;1103;p9"/>
          <p:cNvSpPr/>
          <p:nvPr/>
        </p:nvSpPr>
        <p:spPr>
          <a:xfrm flipH="1">
            <a:off x="10610370" y="1229146"/>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04" name="Google Shape;1104;p9"/>
          <p:cNvSpPr/>
          <p:nvPr/>
        </p:nvSpPr>
        <p:spPr>
          <a:xfrm flipH="1">
            <a:off x="10610370" y="1338900"/>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05" name="Google Shape;1105;p9"/>
          <p:cNvSpPr/>
          <p:nvPr/>
        </p:nvSpPr>
        <p:spPr>
          <a:xfrm flipH="1">
            <a:off x="10610370" y="1437000"/>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106" name="Google Shape;1106;p9"/>
          <p:cNvGrpSpPr/>
          <p:nvPr/>
        </p:nvGrpSpPr>
        <p:grpSpPr>
          <a:xfrm rot="-5400000" flipH="1">
            <a:off x="10621893" y="1526996"/>
            <a:ext cx="431099" cy="517571"/>
            <a:chOff x="10628069" y="2437255"/>
            <a:chExt cx="369772" cy="748800"/>
          </a:xfrm>
        </p:grpSpPr>
        <p:cxnSp>
          <p:nvCxnSpPr>
            <p:cNvPr id="1107" name="Google Shape;1107;p9"/>
            <p:cNvCxnSpPr/>
            <p:nvPr/>
          </p:nvCxnSpPr>
          <p:spPr>
            <a:xfrm>
              <a:off x="10997841"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108" name="Google Shape;1108;p9"/>
            <p:cNvCxnSpPr/>
            <p:nvPr/>
          </p:nvCxnSpPr>
          <p:spPr>
            <a:xfrm>
              <a:off x="10812955"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109" name="Google Shape;1109;p9"/>
            <p:cNvCxnSpPr/>
            <p:nvPr/>
          </p:nvCxnSpPr>
          <p:spPr>
            <a:xfrm>
              <a:off x="10628069" y="2437255"/>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1110" name="Google Shape;1110;p9"/>
          <p:cNvSpPr/>
          <p:nvPr/>
        </p:nvSpPr>
        <p:spPr>
          <a:xfrm rot="-5400000" flipH="1">
            <a:off x="10177027" y="1568196"/>
            <a:ext cx="453600" cy="453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11" name="Google Shape;1111;p9"/>
          <p:cNvSpPr/>
          <p:nvPr/>
        </p:nvSpPr>
        <p:spPr>
          <a:xfrm flipH="1">
            <a:off x="10298651" y="1690022"/>
            <a:ext cx="210000" cy="210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112" name="Google Shape;1112;p9"/>
          <p:cNvGrpSpPr/>
          <p:nvPr/>
        </p:nvGrpSpPr>
        <p:grpSpPr>
          <a:xfrm rot="5400000">
            <a:off x="9364777" y="335871"/>
            <a:ext cx="679985" cy="679985"/>
            <a:chOff x="6214949" y="2511699"/>
            <a:chExt cx="1123200" cy="1123200"/>
          </a:xfrm>
        </p:grpSpPr>
        <p:sp>
          <p:nvSpPr>
            <p:cNvPr id="1113" name="Google Shape;1113;p9"/>
            <p:cNvSpPr/>
            <p:nvPr/>
          </p:nvSpPr>
          <p:spPr>
            <a:xfrm rot="-5400000" flipH="1">
              <a:off x="6402149" y="2698899"/>
              <a:ext cx="748800" cy="7488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114" name="Google Shape;1114;p9"/>
            <p:cNvSpPr/>
            <p:nvPr/>
          </p:nvSpPr>
          <p:spPr>
            <a:xfrm rot="-5400000" flipH="1">
              <a:off x="6589349" y="2886099"/>
              <a:ext cx="374400" cy="374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115" name="Google Shape;1115;p9"/>
            <p:cNvSpPr/>
            <p:nvPr/>
          </p:nvSpPr>
          <p:spPr>
            <a:xfrm rot="-5400000" flipH="1">
              <a:off x="6214949" y="2511699"/>
              <a:ext cx="1123200" cy="1123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800">
                  <a:latin typeface="Calibri"/>
                  <a:ea typeface="Calibri"/>
                  <a:cs typeface="Calibri"/>
                  <a:sym typeface="Calibri"/>
                </a:rPr>
                <a:t>		</a:t>
              </a:r>
              <a:endParaRPr sz="1800" b="0" i="0" u="none" strike="noStrike" cap="none">
                <a:solidFill>
                  <a:srgbClr val="000000"/>
                </a:solidFill>
                <a:latin typeface="Calibri"/>
                <a:ea typeface="Calibri"/>
                <a:cs typeface="Calibri"/>
                <a:sym typeface="Calibri"/>
              </a:endParaRPr>
            </a:p>
          </p:txBody>
        </p:sp>
      </p:grpSp>
      <p:grpSp>
        <p:nvGrpSpPr>
          <p:cNvPr id="215" name="Group 214">
            <a:extLst>
              <a:ext uri="{FF2B5EF4-FFF2-40B4-BE49-F238E27FC236}">
                <a16:creationId xmlns:a16="http://schemas.microsoft.com/office/drawing/2014/main" id="{977838AB-C5E4-4B20-B2A8-EC502E1BFA9E}"/>
              </a:ext>
            </a:extLst>
          </p:cNvPr>
          <p:cNvGrpSpPr/>
          <p:nvPr userDrawn="1"/>
        </p:nvGrpSpPr>
        <p:grpSpPr>
          <a:xfrm>
            <a:off x="1421391" y="5995361"/>
            <a:ext cx="455314" cy="240989"/>
            <a:chOff x="11184673" y="2647468"/>
            <a:chExt cx="748937" cy="369772"/>
          </a:xfrm>
        </p:grpSpPr>
        <p:cxnSp>
          <p:nvCxnSpPr>
            <p:cNvPr id="216" name="Straight Connector 215">
              <a:extLst>
                <a:ext uri="{FF2B5EF4-FFF2-40B4-BE49-F238E27FC236}">
                  <a16:creationId xmlns:a16="http://schemas.microsoft.com/office/drawing/2014/main" id="{0509B2DB-D87C-4372-AFC5-6DAE79C20C10}"/>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B7712779-2D34-430C-8DBF-C8DA6C46AE65}"/>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18" name="Straight Connector 217">
              <a:extLst>
                <a:ext uri="{FF2B5EF4-FFF2-40B4-BE49-F238E27FC236}">
                  <a16:creationId xmlns:a16="http://schemas.microsoft.com/office/drawing/2014/main" id="{14BE0D91-05FF-446A-8E5F-2BC2F860BB97}"/>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grpSp>
        <p:nvGrpSpPr>
          <p:cNvPr id="219" name="Group 218">
            <a:extLst>
              <a:ext uri="{FF2B5EF4-FFF2-40B4-BE49-F238E27FC236}">
                <a16:creationId xmlns:a16="http://schemas.microsoft.com/office/drawing/2014/main" id="{B03FDD7B-7D08-445F-B166-7E47130643E2}"/>
              </a:ext>
            </a:extLst>
          </p:cNvPr>
          <p:cNvGrpSpPr/>
          <p:nvPr userDrawn="1"/>
        </p:nvGrpSpPr>
        <p:grpSpPr>
          <a:xfrm>
            <a:off x="11105980" y="773505"/>
            <a:ext cx="455314" cy="240989"/>
            <a:chOff x="11184673" y="2647468"/>
            <a:chExt cx="748937" cy="369772"/>
          </a:xfrm>
        </p:grpSpPr>
        <p:cxnSp>
          <p:nvCxnSpPr>
            <p:cNvPr id="220" name="Straight Connector 219">
              <a:extLst>
                <a:ext uri="{FF2B5EF4-FFF2-40B4-BE49-F238E27FC236}">
                  <a16:creationId xmlns:a16="http://schemas.microsoft.com/office/drawing/2014/main" id="{27D16246-7AA7-4032-8DBF-DE2A5087F23D}"/>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8D8A783F-C6E2-4015-A919-0D0F3A3E7976}"/>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4E8E7296-76D7-4906-BE48-E0AEC51D02ED}"/>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007 Quote" preserve="1">
  <p:cSld name="1_007 Quote">
    <p:bg>
      <p:bgRef idx="1001">
        <a:schemeClr val="bg1"/>
      </p:bgRef>
    </p:bg>
    <p:spTree>
      <p:nvGrpSpPr>
        <p:cNvPr id="1" name="Shape 902"/>
        <p:cNvGrpSpPr/>
        <p:nvPr/>
      </p:nvGrpSpPr>
      <p:grpSpPr>
        <a:xfrm>
          <a:off x="0" y="0"/>
          <a:ext cx="0" cy="0"/>
          <a:chOff x="0" y="0"/>
          <a:chExt cx="0" cy="0"/>
        </a:xfrm>
      </p:grpSpPr>
      <p:sp>
        <p:nvSpPr>
          <p:cNvPr id="1059" name="Google Shape;1059;p9"/>
          <p:cNvSpPr/>
          <p:nvPr/>
        </p:nvSpPr>
        <p:spPr>
          <a:xfrm flipH="1">
            <a:off x="10163400" y="224840"/>
            <a:ext cx="939900" cy="9042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33" name="Group 232">
            <a:extLst>
              <a:ext uri="{FF2B5EF4-FFF2-40B4-BE49-F238E27FC236}">
                <a16:creationId xmlns:a16="http://schemas.microsoft.com/office/drawing/2014/main" id="{8FEC522C-4555-47C2-B86C-56B30FD61E1B}"/>
              </a:ext>
            </a:extLst>
          </p:cNvPr>
          <p:cNvGrpSpPr/>
          <p:nvPr userDrawn="1"/>
        </p:nvGrpSpPr>
        <p:grpSpPr>
          <a:xfrm>
            <a:off x="10152332" y="224287"/>
            <a:ext cx="928345" cy="790756"/>
            <a:chOff x="3210946" y="234733"/>
            <a:chExt cx="1560780" cy="1298611"/>
          </a:xfrm>
        </p:grpSpPr>
        <p:cxnSp>
          <p:nvCxnSpPr>
            <p:cNvPr id="234" name="Straight Connector 233">
              <a:extLst>
                <a:ext uri="{FF2B5EF4-FFF2-40B4-BE49-F238E27FC236}">
                  <a16:creationId xmlns:a16="http://schemas.microsoft.com/office/drawing/2014/main" id="{22F9B0D4-6F5E-438B-A05C-8C955EDD924D}"/>
                </a:ext>
              </a:extLst>
            </p:cNvPr>
            <p:cNvCxnSpPr>
              <a:cxnSpLocks/>
            </p:cNvCxnSpPr>
            <p:nvPr/>
          </p:nvCxnSpPr>
          <p:spPr>
            <a:xfrm rot="5400000">
              <a:off x="3991336" y="752954"/>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5" name="Straight Connector 234">
              <a:extLst>
                <a:ext uri="{FF2B5EF4-FFF2-40B4-BE49-F238E27FC236}">
                  <a16:creationId xmlns:a16="http://schemas.microsoft.com/office/drawing/2014/main" id="{1CCB65FA-B819-4614-A042-BD0925C20DC9}"/>
                </a:ext>
              </a:extLst>
            </p:cNvPr>
            <p:cNvCxnSpPr>
              <a:cxnSpLocks/>
            </p:cNvCxnSpPr>
            <p:nvPr/>
          </p:nvCxnSpPr>
          <p:spPr>
            <a:xfrm rot="5400000">
              <a:off x="3991336" y="567439"/>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id="{0E8FA339-9A60-43C2-83E8-FBA341949D4E}"/>
                </a:ext>
              </a:extLst>
            </p:cNvPr>
            <p:cNvCxnSpPr>
              <a:cxnSpLocks/>
            </p:cNvCxnSpPr>
            <p:nvPr/>
          </p:nvCxnSpPr>
          <p:spPr>
            <a:xfrm rot="5400000">
              <a:off x="3991336" y="381923"/>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7" name="Straight Connector 236">
              <a:extLst>
                <a:ext uri="{FF2B5EF4-FFF2-40B4-BE49-F238E27FC236}">
                  <a16:creationId xmlns:a16="http://schemas.microsoft.com/office/drawing/2014/main" id="{83C52189-7338-4F83-8A94-266F8A6ADF85}"/>
                </a:ext>
              </a:extLst>
            </p:cNvPr>
            <p:cNvCxnSpPr>
              <a:cxnSpLocks/>
            </p:cNvCxnSpPr>
            <p:nvPr/>
          </p:nvCxnSpPr>
          <p:spPr>
            <a:xfrm rot="5400000">
              <a:off x="3991336" y="19640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8" name="Straight Connector 237">
              <a:extLst>
                <a:ext uri="{FF2B5EF4-FFF2-40B4-BE49-F238E27FC236}">
                  <a16:creationId xmlns:a16="http://schemas.microsoft.com/office/drawing/2014/main" id="{EE438C48-825A-4C09-B689-DBEAFBB51E92}"/>
                </a:ext>
              </a:extLst>
            </p:cNvPr>
            <p:cNvCxnSpPr>
              <a:cxnSpLocks/>
            </p:cNvCxnSpPr>
            <p:nvPr/>
          </p:nvCxnSpPr>
          <p:spPr>
            <a:xfrm rot="5400000">
              <a:off x="3991336" y="1089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9" name="Straight Connector 238">
              <a:extLst>
                <a:ext uri="{FF2B5EF4-FFF2-40B4-BE49-F238E27FC236}">
                  <a16:creationId xmlns:a16="http://schemas.microsoft.com/office/drawing/2014/main" id="{D3404D06-3056-472B-8490-4A43FA22DFCB}"/>
                </a:ext>
              </a:extLst>
            </p:cNvPr>
            <p:cNvCxnSpPr>
              <a:cxnSpLocks/>
            </p:cNvCxnSpPr>
            <p:nvPr/>
          </p:nvCxnSpPr>
          <p:spPr>
            <a:xfrm rot="5400000">
              <a:off x="3991336" y="-174625"/>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a16="http://schemas.microsoft.com/office/drawing/2014/main" id="{8C7244A2-0ED0-435A-8AAE-CE65AD89D1B1}"/>
                </a:ext>
              </a:extLst>
            </p:cNvPr>
            <p:cNvCxnSpPr>
              <a:cxnSpLocks/>
            </p:cNvCxnSpPr>
            <p:nvPr/>
          </p:nvCxnSpPr>
          <p:spPr>
            <a:xfrm rot="5400000">
              <a:off x="3991336" y="-36014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41" name="Straight Connector 240">
              <a:extLst>
                <a:ext uri="{FF2B5EF4-FFF2-40B4-BE49-F238E27FC236}">
                  <a16:creationId xmlns:a16="http://schemas.microsoft.com/office/drawing/2014/main" id="{C0A41FB9-3F8A-4FF7-A880-2B64C19F334F}"/>
                </a:ext>
              </a:extLst>
            </p:cNvPr>
            <p:cNvCxnSpPr>
              <a:cxnSpLocks/>
            </p:cNvCxnSpPr>
            <p:nvPr/>
          </p:nvCxnSpPr>
          <p:spPr>
            <a:xfrm rot="5400000">
              <a:off x="3991336" y="-54565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904" name="Google Shape;904;p9"/>
          <p:cNvSpPr txBox="1">
            <a:spLocks noGrp="1"/>
          </p:cNvSpPr>
          <p:nvPr>
            <p:ph type="subTitle" idx="1"/>
          </p:nvPr>
        </p:nvSpPr>
        <p:spPr>
          <a:xfrm>
            <a:off x="632875" y="5992363"/>
            <a:ext cx="11379900" cy="717900"/>
          </a:xfrm>
          <a:prstGeom prst="rect">
            <a:avLst/>
          </a:prstGeom>
        </p:spPr>
        <p:txBody>
          <a:bodyPr spcFirstLastPara="1" wrap="square" lIns="121900" tIns="121900" rIns="121900" bIns="121900" anchor="b" anchorCtr="0">
            <a:noAutofit/>
          </a:bodyPr>
          <a:lstStyle>
            <a:lvl1pPr lvl="0" algn="r" rtl="0">
              <a:lnSpc>
                <a:spcPct val="100000"/>
              </a:lnSpc>
              <a:spcBef>
                <a:spcPts val="0"/>
              </a:spcBef>
              <a:spcAft>
                <a:spcPts val="0"/>
              </a:spcAft>
              <a:buSzPts val="1900"/>
              <a:buNone/>
              <a:defRPr>
                <a:solidFill>
                  <a:schemeClr val="tx2"/>
                </a:solidFill>
              </a:defRPr>
            </a:lvl1pPr>
            <a:lvl2pPr lvl="1" algn="r" rtl="0">
              <a:lnSpc>
                <a:spcPct val="100000"/>
              </a:lnSpc>
              <a:spcBef>
                <a:spcPts val="0"/>
              </a:spcBef>
              <a:spcAft>
                <a:spcPts val="0"/>
              </a:spcAft>
              <a:buSzPts val="1900"/>
              <a:buNone/>
              <a:defRPr/>
            </a:lvl2pPr>
            <a:lvl3pPr lvl="2" algn="r" rtl="0">
              <a:lnSpc>
                <a:spcPct val="100000"/>
              </a:lnSpc>
              <a:spcBef>
                <a:spcPts val="0"/>
              </a:spcBef>
              <a:spcAft>
                <a:spcPts val="0"/>
              </a:spcAft>
              <a:buSzPts val="1900"/>
              <a:buNone/>
              <a:defRPr/>
            </a:lvl3pPr>
            <a:lvl4pPr lvl="3" algn="r" rtl="0">
              <a:lnSpc>
                <a:spcPct val="100000"/>
              </a:lnSpc>
              <a:spcBef>
                <a:spcPts val="0"/>
              </a:spcBef>
              <a:spcAft>
                <a:spcPts val="0"/>
              </a:spcAft>
              <a:buSzPts val="1900"/>
              <a:buNone/>
              <a:defRPr/>
            </a:lvl4pPr>
            <a:lvl5pPr lvl="4" algn="r" rtl="0">
              <a:lnSpc>
                <a:spcPct val="100000"/>
              </a:lnSpc>
              <a:spcBef>
                <a:spcPts val="0"/>
              </a:spcBef>
              <a:spcAft>
                <a:spcPts val="0"/>
              </a:spcAft>
              <a:buSzPts val="1900"/>
              <a:buNone/>
              <a:defRPr/>
            </a:lvl5pPr>
            <a:lvl6pPr lvl="5" algn="r" rtl="0">
              <a:lnSpc>
                <a:spcPct val="100000"/>
              </a:lnSpc>
              <a:spcBef>
                <a:spcPts val="0"/>
              </a:spcBef>
              <a:spcAft>
                <a:spcPts val="0"/>
              </a:spcAft>
              <a:buSzPts val="1900"/>
              <a:buNone/>
              <a:defRPr/>
            </a:lvl6pPr>
            <a:lvl7pPr lvl="6" algn="r" rtl="0">
              <a:lnSpc>
                <a:spcPct val="100000"/>
              </a:lnSpc>
              <a:spcBef>
                <a:spcPts val="0"/>
              </a:spcBef>
              <a:spcAft>
                <a:spcPts val="0"/>
              </a:spcAft>
              <a:buSzPts val="1900"/>
              <a:buNone/>
              <a:defRPr/>
            </a:lvl7pPr>
            <a:lvl8pPr lvl="7" algn="r" rtl="0">
              <a:lnSpc>
                <a:spcPct val="100000"/>
              </a:lnSpc>
              <a:spcBef>
                <a:spcPts val="0"/>
              </a:spcBef>
              <a:spcAft>
                <a:spcPts val="0"/>
              </a:spcAft>
              <a:buSzPts val="1900"/>
              <a:buNone/>
              <a:defRPr/>
            </a:lvl8pPr>
            <a:lvl9pPr lvl="8" algn="r" rtl="0">
              <a:lnSpc>
                <a:spcPct val="100000"/>
              </a:lnSpc>
              <a:spcBef>
                <a:spcPts val="0"/>
              </a:spcBef>
              <a:spcAft>
                <a:spcPts val="0"/>
              </a:spcAft>
              <a:buSzPts val="1900"/>
              <a:buNone/>
              <a:defRPr/>
            </a:lvl9pPr>
          </a:lstStyle>
          <a:p>
            <a:endParaRPr dirty="0"/>
          </a:p>
        </p:txBody>
      </p:sp>
      <p:sp>
        <p:nvSpPr>
          <p:cNvPr id="975" name="Google Shape;975;p9"/>
          <p:cNvSpPr/>
          <p:nvPr/>
        </p:nvSpPr>
        <p:spPr>
          <a:xfrm rot="10800000" flipH="1">
            <a:off x="1877599" y="5894831"/>
            <a:ext cx="904200" cy="8700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23" name="Group 222">
            <a:extLst>
              <a:ext uri="{FF2B5EF4-FFF2-40B4-BE49-F238E27FC236}">
                <a16:creationId xmlns:a16="http://schemas.microsoft.com/office/drawing/2014/main" id="{628CEEA9-11E4-4D9B-8B78-7E93EB78B4DD}"/>
              </a:ext>
            </a:extLst>
          </p:cNvPr>
          <p:cNvGrpSpPr/>
          <p:nvPr userDrawn="1"/>
        </p:nvGrpSpPr>
        <p:grpSpPr>
          <a:xfrm>
            <a:off x="1882475" y="6003984"/>
            <a:ext cx="928345" cy="759125"/>
            <a:chOff x="3210946" y="234733"/>
            <a:chExt cx="1560780" cy="1298611"/>
          </a:xfrm>
        </p:grpSpPr>
        <p:cxnSp>
          <p:nvCxnSpPr>
            <p:cNvPr id="224" name="Straight Connector 223">
              <a:extLst>
                <a:ext uri="{FF2B5EF4-FFF2-40B4-BE49-F238E27FC236}">
                  <a16:creationId xmlns:a16="http://schemas.microsoft.com/office/drawing/2014/main" id="{9234B458-2960-4BBF-BFD6-11FFF16748F3}"/>
                </a:ext>
              </a:extLst>
            </p:cNvPr>
            <p:cNvCxnSpPr>
              <a:cxnSpLocks/>
            </p:cNvCxnSpPr>
            <p:nvPr/>
          </p:nvCxnSpPr>
          <p:spPr>
            <a:xfrm rot="5400000">
              <a:off x="3991336" y="752954"/>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5" name="Straight Connector 224">
              <a:extLst>
                <a:ext uri="{FF2B5EF4-FFF2-40B4-BE49-F238E27FC236}">
                  <a16:creationId xmlns:a16="http://schemas.microsoft.com/office/drawing/2014/main" id="{1F0F9BA6-00A3-450F-B4EC-7B5FF748ED23}"/>
                </a:ext>
              </a:extLst>
            </p:cNvPr>
            <p:cNvCxnSpPr>
              <a:cxnSpLocks/>
            </p:cNvCxnSpPr>
            <p:nvPr/>
          </p:nvCxnSpPr>
          <p:spPr>
            <a:xfrm rot="5400000">
              <a:off x="3991336" y="567439"/>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9DCE23AB-3620-46AD-AA0F-7C9E6E2FE7DD}"/>
                </a:ext>
              </a:extLst>
            </p:cNvPr>
            <p:cNvCxnSpPr>
              <a:cxnSpLocks/>
            </p:cNvCxnSpPr>
            <p:nvPr/>
          </p:nvCxnSpPr>
          <p:spPr>
            <a:xfrm rot="5400000">
              <a:off x="3991336" y="381923"/>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4677FA25-9A1D-4A88-B42D-229BA6E3BB93}"/>
                </a:ext>
              </a:extLst>
            </p:cNvPr>
            <p:cNvCxnSpPr>
              <a:cxnSpLocks/>
            </p:cNvCxnSpPr>
            <p:nvPr/>
          </p:nvCxnSpPr>
          <p:spPr>
            <a:xfrm rot="5400000">
              <a:off x="3991336" y="19640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2BFD5B65-4F70-4838-BAB6-ABCD2EAC5B80}"/>
                </a:ext>
              </a:extLst>
            </p:cNvPr>
            <p:cNvCxnSpPr>
              <a:cxnSpLocks/>
            </p:cNvCxnSpPr>
            <p:nvPr/>
          </p:nvCxnSpPr>
          <p:spPr>
            <a:xfrm rot="5400000">
              <a:off x="3991336" y="1089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A6EB3BBF-8B61-40F5-9E48-B8377276DF00}"/>
                </a:ext>
              </a:extLst>
            </p:cNvPr>
            <p:cNvCxnSpPr>
              <a:cxnSpLocks/>
            </p:cNvCxnSpPr>
            <p:nvPr/>
          </p:nvCxnSpPr>
          <p:spPr>
            <a:xfrm rot="5400000">
              <a:off x="3991336" y="-174625"/>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CCDDCD3C-FB31-48F4-946D-FFA9C327AF36}"/>
                </a:ext>
              </a:extLst>
            </p:cNvPr>
            <p:cNvCxnSpPr>
              <a:cxnSpLocks/>
            </p:cNvCxnSpPr>
            <p:nvPr/>
          </p:nvCxnSpPr>
          <p:spPr>
            <a:xfrm rot="5400000">
              <a:off x="3991336" y="-36014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38B9E9CB-3BD7-4B46-9E05-DA4834C530C0}"/>
                </a:ext>
              </a:extLst>
            </p:cNvPr>
            <p:cNvCxnSpPr>
              <a:cxnSpLocks/>
            </p:cNvCxnSpPr>
            <p:nvPr/>
          </p:nvCxnSpPr>
          <p:spPr>
            <a:xfrm rot="5400000">
              <a:off x="3991336" y="-54565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903" name="Google Shape;903;p9"/>
          <p:cNvSpPr txBox="1">
            <a:spLocks noGrp="1"/>
          </p:cNvSpPr>
          <p:nvPr>
            <p:ph type="title"/>
          </p:nvPr>
        </p:nvSpPr>
        <p:spPr>
          <a:xfrm>
            <a:off x="558100" y="1873525"/>
            <a:ext cx="11095500" cy="3160800"/>
          </a:xfrm>
          <a:prstGeom prst="rect">
            <a:avLst/>
          </a:prstGeom>
        </p:spPr>
        <p:txBody>
          <a:bodyPr spcFirstLastPara="1" wrap="square" lIns="121900" tIns="121900" rIns="121900" bIns="121900" anchor="ctr" anchorCtr="0">
            <a:noAutofit/>
          </a:bodyPr>
          <a:lstStyle>
            <a:lvl1pPr lvl="0" algn="ctr" rtl="0">
              <a:spcBef>
                <a:spcPts val="0"/>
              </a:spcBef>
              <a:spcAft>
                <a:spcPts val="0"/>
              </a:spcAft>
              <a:buSzPts val="5000"/>
              <a:buNone/>
              <a:defRPr sz="5000">
                <a:solidFill>
                  <a:schemeClr val="tx2"/>
                </a:solidFill>
              </a:defRPr>
            </a:lvl1pPr>
            <a:lvl2pPr lvl="1" algn="ctr" rtl="0">
              <a:spcBef>
                <a:spcPts val="0"/>
              </a:spcBef>
              <a:spcAft>
                <a:spcPts val="0"/>
              </a:spcAft>
              <a:buSzPts val="5000"/>
              <a:buNone/>
              <a:defRPr sz="5000"/>
            </a:lvl2pPr>
            <a:lvl3pPr lvl="2" algn="ctr" rtl="0">
              <a:spcBef>
                <a:spcPts val="0"/>
              </a:spcBef>
              <a:spcAft>
                <a:spcPts val="0"/>
              </a:spcAft>
              <a:buSzPts val="5000"/>
              <a:buNone/>
              <a:defRPr sz="5000"/>
            </a:lvl3pPr>
            <a:lvl4pPr lvl="3" algn="ctr" rtl="0">
              <a:spcBef>
                <a:spcPts val="0"/>
              </a:spcBef>
              <a:spcAft>
                <a:spcPts val="0"/>
              </a:spcAft>
              <a:buSzPts val="5000"/>
              <a:buNone/>
              <a:defRPr sz="5000"/>
            </a:lvl4pPr>
            <a:lvl5pPr lvl="4" algn="ctr" rtl="0">
              <a:spcBef>
                <a:spcPts val="0"/>
              </a:spcBef>
              <a:spcAft>
                <a:spcPts val="0"/>
              </a:spcAft>
              <a:buSzPts val="5000"/>
              <a:buNone/>
              <a:defRPr sz="5000"/>
            </a:lvl5pPr>
            <a:lvl6pPr lvl="5" algn="ctr" rtl="0">
              <a:spcBef>
                <a:spcPts val="0"/>
              </a:spcBef>
              <a:spcAft>
                <a:spcPts val="0"/>
              </a:spcAft>
              <a:buSzPts val="5000"/>
              <a:buNone/>
              <a:defRPr sz="5000"/>
            </a:lvl6pPr>
            <a:lvl7pPr lvl="6" algn="ctr" rtl="0">
              <a:spcBef>
                <a:spcPts val="0"/>
              </a:spcBef>
              <a:spcAft>
                <a:spcPts val="0"/>
              </a:spcAft>
              <a:buSzPts val="5000"/>
              <a:buNone/>
              <a:defRPr sz="5000"/>
            </a:lvl7pPr>
            <a:lvl8pPr lvl="7" algn="ctr" rtl="0">
              <a:spcBef>
                <a:spcPts val="0"/>
              </a:spcBef>
              <a:spcAft>
                <a:spcPts val="0"/>
              </a:spcAft>
              <a:buSzPts val="5000"/>
              <a:buNone/>
              <a:defRPr sz="5000"/>
            </a:lvl8pPr>
            <a:lvl9pPr lvl="8" algn="ctr" rtl="0">
              <a:spcBef>
                <a:spcPts val="0"/>
              </a:spcBef>
              <a:spcAft>
                <a:spcPts val="0"/>
              </a:spcAft>
              <a:buSzPts val="5000"/>
              <a:buNone/>
              <a:defRPr sz="5000"/>
            </a:lvl9pPr>
          </a:lstStyle>
          <a:p>
            <a:endParaRPr dirty="0"/>
          </a:p>
        </p:txBody>
      </p:sp>
      <p:grpSp>
        <p:nvGrpSpPr>
          <p:cNvPr id="905" name="Google Shape;905;p9"/>
          <p:cNvGrpSpPr/>
          <p:nvPr/>
        </p:nvGrpSpPr>
        <p:grpSpPr>
          <a:xfrm rot="10800000" flipH="1">
            <a:off x="1119915" y="5045361"/>
            <a:ext cx="649680" cy="436176"/>
            <a:chOff x="10624861" y="3933984"/>
            <a:chExt cx="1115330" cy="748800"/>
          </a:xfrm>
        </p:grpSpPr>
        <p:cxnSp>
          <p:nvCxnSpPr>
            <p:cNvPr id="906" name="Google Shape;906;p9"/>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07" name="Google Shape;907;p9"/>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08" name="Google Shape;908;p9"/>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09" name="Google Shape;909;p9"/>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10" name="Google Shape;910;p9"/>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11" name="Google Shape;911;p9"/>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12" name="Google Shape;912;p9"/>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913" name="Google Shape;913;p9"/>
          <p:cNvSpPr/>
          <p:nvPr/>
        </p:nvSpPr>
        <p:spPr>
          <a:xfrm rot="10800000" flipH="1">
            <a:off x="140218" y="6335306"/>
            <a:ext cx="436200" cy="4362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14" name="Google Shape;914;p9"/>
          <p:cNvSpPr/>
          <p:nvPr/>
        </p:nvSpPr>
        <p:spPr>
          <a:xfrm rot="10800000" flipH="1">
            <a:off x="147426" y="5913705"/>
            <a:ext cx="857400" cy="857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915" name="Google Shape;915;p9"/>
          <p:cNvGrpSpPr/>
          <p:nvPr/>
        </p:nvGrpSpPr>
        <p:grpSpPr>
          <a:xfrm rot="10800000" flipH="1">
            <a:off x="140374" y="5905059"/>
            <a:ext cx="430783" cy="436176"/>
            <a:chOff x="8943245" y="2438859"/>
            <a:chExt cx="739541" cy="748800"/>
          </a:xfrm>
        </p:grpSpPr>
        <p:cxnSp>
          <p:nvCxnSpPr>
            <p:cNvPr id="916" name="Google Shape;916;p9"/>
            <p:cNvCxnSpPr/>
            <p:nvPr/>
          </p:nvCxnSpPr>
          <p:spPr>
            <a:xfrm>
              <a:off x="8943245"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17" name="Google Shape;917;p9"/>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18" name="Google Shape;918;p9"/>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19" name="Google Shape;919;p9"/>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20" name="Google Shape;920;p9"/>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921" name="Google Shape;921;p9"/>
          <p:cNvSpPr/>
          <p:nvPr/>
        </p:nvSpPr>
        <p:spPr>
          <a:xfrm rot="10800000" flipH="1">
            <a:off x="229122" y="6023678"/>
            <a:ext cx="639300" cy="6393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22" name="Google Shape;922;p9"/>
          <p:cNvSpPr/>
          <p:nvPr/>
        </p:nvSpPr>
        <p:spPr>
          <a:xfrm rot="10800000" flipH="1">
            <a:off x="343589" y="6138410"/>
            <a:ext cx="410100" cy="410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23" name="Google Shape;923;p9"/>
          <p:cNvSpPr/>
          <p:nvPr/>
        </p:nvSpPr>
        <p:spPr>
          <a:xfrm rot="10800000" flipH="1">
            <a:off x="447777" y="6242421"/>
            <a:ext cx="201900" cy="201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24" name="Google Shape;924;p9"/>
          <p:cNvSpPr/>
          <p:nvPr/>
        </p:nvSpPr>
        <p:spPr>
          <a:xfrm rot="10800000" flipH="1">
            <a:off x="1008299" y="6335306"/>
            <a:ext cx="436200" cy="4362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25" name="Google Shape;925;p9"/>
          <p:cNvSpPr/>
          <p:nvPr/>
        </p:nvSpPr>
        <p:spPr>
          <a:xfrm rot="10800000" flipH="1">
            <a:off x="1007364" y="5898926"/>
            <a:ext cx="436200" cy="4362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926" name="Google Shape;926;p9"/>
          <p:cNvGrpSpPr/>
          <p:nvPr/>
        </p:nvGrpSpPr>
        <p:grpSpPr>
          <a:xfrm rot="10800000" flipH="1">
            <a:off x="1121783" y="5905993"/>
            <a:ext cx="215392" cy="436176"/>
            <a:chOff x="10628069" y="2437255"/>
            <a:chExt cx="369772" cy="748800"/>
          </a:xfrm>
        </p:grpSpPr>
        <p:cxnSp>
          <p:nvCxnSpPr>
            <p:cNvPr id="927" name="Google Shape;927;p9"/>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928" name="Google Shape;928;p9"/>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929" name="Google Shape;929;p9"/>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930" name="Google Shape;930;p9"/>
          <p:cNvSpPr/>
          <p:nvPr/>
        </p:nvSpPr>
        <p:spPr>
          <a:xfrm rot="10800000" flipH="1">
            <a:off x="1114021" y="6432914"/>
            <a:ext cx="231000" cy="231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31" name="Google Shape;931;p9"/>
          <p:cNvSpPr/>
          <p:nvPr/>
        </p:nvSpPr>
        <p:spPr>
          <a:xfrm rot="10800000" flipH="1">
            <a:off x="1169619" y="6488615"/>
            <a:ext cx="119700" cy="119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32" name="Google Shape;932;p9"/>
          <p:cNvSpPr/>
          <p:nvPr/>
        </p:nvSpPr>
        <p:spPr>
          <a:xfrm rot="5400000" flipH="1">
            <a:off x="1440792" y="5894223"/>
            <a:ext cx="436200" cy="443331"/>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37" name="Google Shape;937;p9"/>
          <p:cNvSpPr/>
          <p:nvPr/>
        </p:nvSpPr>
        <p:spPr>
          <a:xfrm rot="10800000" flipH="1">
            <a:off x="1458358" y="6346788"/>
            <a:ext cx="410100" cy="4101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38" name="Google Shape;938;p9"/>
          <p:cNvSpPr/>
          <p:nvPr/>
        </p:nvSpPr>
        <p:spPr>
          <a:xfrm rot="10800000" flipH="1">
            <a:off x="1544791" y="6439455"/>
            <a:ext cx="231000" cy="231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39" name="Google Shape;939;p9"/>
          <p:cNvSpPr/>
          <p:nvPr/>
        </p:nvSpPr>
        <p:spPr>
          <a:xfrm rot="10800000" flipH="1">
            <a:off x="1600389" y="6495156"/>
            <a:ext cx="119700" cy="1197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40" name="Google Shape;940;p9"/>
          <p:cNvSpPr/>
          <p:nvPr/>
        </p:nvSpPr>
        <p:spPr>
          <a:xfrm rot="-5400000" flipH="1">
            <a:off x="146491" y="5045741"/>
            <a:ext cx="857400" cy="8574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41" name="Google Shape;941;p9"/>
          <p:cNvSpPr/>
          <p:nvPr/>
        </p:nvSpPr>
        <p:spPr>
          <a:xfrm rot="-5400000" flipH="1">
            <a:off x="251947" y="5151198"/>
            <a:ext cx="646500" cy="646500"/>
          </a:xfrm>
          <a:prstGeom prst="arc">
            <a:avLst>
              <a:gd name="adj1" fmla="val 16200000"/>
              <a:gd name="adj2" fmla="val 5467200"/>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42" name="Google Shape;942;p9"/>
          <p:cNvSpPr/>
          <p:nvPr/>
        </p:nvSpPr>
        <p:spPr>
          <a:xfrm rot="-5400000" flipH="1">
            <a:off x="350529" y="5249781"/>
            <a:ext cx="449100" cy="4491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43" name="Google Shape;943;p9"/>
          <p:cNvSpPr/>
          <p:nvPr/>
        </p:nvSpPr>
        <p:spPr>
          <a:xfrm rot="-5400000" flipH="1">
            <a:off x="467332" y="5357241"/>
            <a:ext cx="229200" cy="229200"/>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44" name="Google Shape;944;p9"/>
          <p:cNvSpPr/>
          <p:nvPr/>
        </p:nvSpPr>
        <p:spPr>
          <a:xfrm rot="-5400000">
            <a:off x="145557" y="5052157"/>
            <a:ext cx="857400" cy="857400"/>
          </a:xfrm>
          <a:prstGeom prst="arc">
            <a:avLst>
              <a:gd name="adj1" fmla="val 16200000"/>
              <a:gd name="adj2" fmla="val 3799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45" name="Google Shape;945;p9"/>
          <p:cNvSpPr/>
          <p:nvPr/>
        </p:nvSpPr>
        <p:spPr>
          <a:xfrm rot="5400000" flipH="1">
            <a:off x="150097" y="5052157"/>
            <a:ext cx="857400" cy="857400"/>
          </a:xfrm>
          <a:prstGeom prst="arc">
            <a:avLst>
              <a:gd name="adj1" fmla="val 16200000"/>
              <a:gd name="adj2" fmla="val 3799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46" name="Google Shape;946;p9"/>
          <p:cNvSpPr/>
          <p:nvPr/>
        </p:nvSpPr>
        <p:spPr>
          <a:xfrm rot="-5400000">
            <a:off x="355202" y="5262024"/>
            <a:ext cx="449100" cy="4491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47" name="Google Shape;947;p9"/>
          <p:cNvSpPr/>
          <p:nvPr/>
        </p:nvSpPr>
        <p:spPr>
          <a:xfrm rot="-5400000">
            <a:off x="466398" y="5375067"/>
            <a:ext cx="229200" cy="229200"/>
          </a:xfrm>
          <a:prstGeom prst="arc">
            <a:avLst>
              <a:gd name="adj1" fmla="val 16200000"/>
              <a:gd name="adj2" fmla="val 54672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948" name="Google Shape;948;p9"/>
          <p:cNvGrpSpPr/>
          <p:nvPr/>
        </p:nvGrpSpPr>
        <p:grpSpPr>
          <a:xfrm rot="10800000" flipH="1">
            <a:off x="1120849" y="5470538"/>
            <a:ext cx="649680" cy="436176"/>
            <a:chOff x="10626465" y="3184818"/>
            <a:chExt cx="1115330" cy="748800"/>
          </a:xfrm>
        </p:grpSpPr>
        <p:cxnSp>
          <p:nvCxnSpPr>
            <p:cNvPr id="949" name="Google Shape;949;p9"/>
            <p:cNvCxnSpPr/>
            <p:nvPr/>
          </p:nvCxnSpPr>
          <p:spPr>
            <a:xfrm>
              <a:off x="10998241"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50" name="Google Shape;950;p9"/>
            <p:cNvCxnSpPr/>
            <p:nvPr/>
          </p:nvCxnSpPr>
          <p:spPr>
            <a:xfrm>
              <a:off x="10812353"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51" name="Google Shape;951;p9"/>
            <p:cNvCxnSpPr/>
            <p:nvPr/>
          </p:nvCxnSpPr>
          <p:spPr>
            <a:xfrm>
              <a:off x="1062646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52" name="Google Shape;952;p9"/>
            <p:cNvCxnSpPr/>
            <p:nvPr/>
          </p:nvCxnSpPr>
          <p:spPr>
            <a:xfrm>
              <a:off x="1155590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53" name="Google Shape;953;p9"/>
            <p:cNvCxnSpPr/>
            <p:nvPr/>
          </p:nvCxnSpPr>
          <p:spPr>
            <a:xfrm>
              <a:off x="11370017"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54" name="Google Shape;954;p9"/>
            <p:cNvCxnSpPr/>
            <p:nvPr/>
          </p:nvCxnSpPr>
          <p:spPr>
            <a:xfrm>
              <a:off x="11184129"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55" name="Google Shape;955;p9"/>
            <p:cNvCxnSpPr/>
            <p:nvPr/>
          </p:nvCxnSpPr>
          <p:spPr>
            <a:xfrm>
              <a:off x="11741795" y="3184818"/>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956" name="Google Shape;956;p9"/>
          <p:cNvSpPr/>
          <p:nvPr/>
        </p:nvSpPr>
        <p:spPr>
          <a:xfrm rot="10800000" flipH="1">
            <a:off x="1002825" y="5468875"/>
            <a:ext cx="443100" cy="4260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57" name="Google Shape;957;p9"/>
          <p:cNvSpPr/>
          <p:nvPr/>
        </p:nvSpPr>
        <p:spPr>
          <a:xfrm rot="-5400000" flipH="1">
            <a:off x="1450274" y="5477324"/>
            <a:ext cx="443100" cy="4260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958" name="Google Shape;958;p9"/>
          <p:cNvGrpSpPr/>
          <p:nvPr/>
        </p:nvGrpSpPr>
        <p:grpSpPr>
          <a:xfrm flipH="1">
            <a:off x="1001750" y="5026769"/>
            <a:ext cx="882053" cy="442991"/>
            <a:chOff x="10576560" y="3328633"/>
            <a:chExt cx="1514255" cy="760500"/>
          </a:xfrm>
        </p:grpSpPr>
        <p:sp>
          <p:nvSpPr>
            <p:cNvPr id="959" name="Google Shape;959;p9"/>
            <p:cNvSpPr/>
            <p:nvPr/>
          </p:nvSpPr>
          <p:spPr>
            <a:xfrm>
              <a:off x="10576560" y="335761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60" name="Google Shape;960;p9"/>
            <p:cNvSpPr/>
            <p:nvPr/>
          </p:nvSpPr>
          <p:spPr>
            <a:xfrm rot="-5400000">
              <a:off x="11344865" y="334318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961" name="Google Shape;961;p9"/>
          <p:cNvSpPr/>
          <p:nvPr/>
        </p:nvSpPr>
        <p:spPr>
          <a:xfrm rot="8100000" flipH="1">
            <a:off x="1291611" y="5309041"/>
            <a:ext cx="315228" cy="315228"/>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62" name="Google Shape;962;p9"/>
          <p:cNvSpPr/>
          <p:nvPr/>
        </p:nvSpPr>
        <p:spPr>
          <a:xfrm rot="10800000" flipH="1">
            <a:off x="1330808" y="5352711"/>
            <a:ext cx="231000" cy="231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63" name="Google Shape;963;p9"/>
          <p:cNvSpPr/>
          <p:nvPr/>
        </p:nvSpPr>
        <p:spPr>
          <a:xfrm rot="10800000" flipH="1">
            <a:off x="1386464" y="5408354"/>
            <a:ext cx="119700" cy="1197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64" name="Google Shape;964;p9"/>
          <p:cNvSpPr/>
          <p:nvPr/>
        </p:nvSpPr>
        <p:spPr>
          <a:xfrm flipH="1">
            <a:off x="142611" y="4182203"/>
            <a:ext cx="857400" cy="857400"/>
          </a:xfrm>
          <a:prstGeom prst="arc">
            <a:avLst>
              <a:gd name="adj1" fmla="val 16200000"/>
              <a:gd name="adj2" fmla="val 125862"/>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65" name="Google Shape;965;p9"/>
          <p:cNvSpPr/>
          <p:nvPr/>
        </p:nvSpPr>
        <p:spPr>
          <a:xfrm rot="10800000" flipH="1">
            <a:off x="584993" y="4182253"/>
            <a:ext cx="436200" cy="4362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966" name="Google Shape;966;p9"/>
          <p:cNvGrpSpPr/>
          <p:nvPr/>
        </p:nvGrpSpPr>
        <p:grpSpPr>
          <a:xfrm flipH="1">
            <a:off x="140200" y="4606153"/>
            <a:ext cx="882053" cy="442991"/>
            <a:chOff x="10576560" y="3328633"/>
            <a:chExt cx="1514255" cy="760500"/>
          </a:xfrm>
        </p:grpSpPr>
        <p:sp>
          <p:nvSpPr>
            <p:cNvPr id="967" name="Google Shape;967;p9"/>
            <p:cNvSpPr/>
            <p:nvPr/>
          </p:nvSpPr>
          <p:spPr>
            <a:xfrm>
              <a:off x="10576560" y="335761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68" name="Google Shape;968;p9"/>
            <p:cNvSpPr/>
            <p:nvPr/>
          </p:nvSpPr>
          <p:spPr>
            <a:xfrm rot="-5400000">
              <a:off x="11344865" y="334318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969" name="Google Shape;969;p9"/>
          <p:cNvSpPr/>
          <p:nvPr/>
        </p:nvSpPr>
        <p:spPr>
          <a:xfrm rot="-5400000">
            <a:off x="362666" y="4404094"/>
            <a:ext cx="449100" cy="449100"/>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70" name="Google Shape;970;p9"/>
          <p:cNvSpPr/>
          <p:nvPr/>
        </p:nvSpPr>
        <p:spPr>
          <a:xfrm rot="-5400000" flipH="1">
            <a:off x="361731" y="4404933"/>
            <a:ext cx="449100" cy="4491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971" name="Google Shape;971;p9"/>
          <p:cNvGrpSpPr/>
          <p:nvPr/>
        </p:nvGrpSpPr>
        <p:grpSpPr>
          <a:xfrm rot="10800000" flipH="1">
            <a:off x="410553" y="4464151"/>
            <a:ext cx="342860" cy="342860"/>
            <a:chOff x="9392653" y="5061283"/>
            <a:chExt cx="588600" cy="588600"/>
          </a:xfrm>
        </p:grpSpPr>
        <p:sp>
          <p:nvSpPr>
            <p:cNvPr id="972" name="Google Shape;972;p9"/>
            <p:cNvSpPr/>
            <p:nvPr/>
          </p:nvSpPr>
          <p:spPr>
            <a:xfrm>
              <a:off x="9392653" y="5061283"/>
              <a:ext cx="588600" cy="588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73" name="Google Shape;973;p9"/>
            <p:cNvSpPr/>
            <p:nvPr/>
          </p:nvSpPr>
          <p:spPr>
            <a:xfrm>
              <a:off x="9508479" y="5177109"/>
              <a:ext cx="357000" cy="357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74" name="Google Shape;974;p9"/>
            <p:cNvSpPr/>
            <p:nvPr/>
          </p:nvSpPr>
          <p:spPr>
            <a:xfrm>
              <a:off x="9608742" y="5277372"/>
              <a:ext cx="156600" cy="156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985" name="Google Shape;985;p9"/>
          <p:cNvGrpSpPr/>
          <p:nvPr/>
        </p:nvGrpSpPr>
        <p:grpSpPr>
          <a:xfrm rot="-10740388" flipH="1">
            <a:off x="1890894" y="5880429"/>
            <a:ext cx="893366" cy="893311"/>
            <a:chOff x="3247624" y="213651"/>
            <a:chExt cx="1533709" cy="1533614"/>
          </a:xfrm>
        </p:grpSpPr>
        <p:sp>
          <p:nvSpPr>
            <p:cNvPr id="986" name="Google Shape;986;p9"/>
            <p:cNvSpPr/>
            <p:nvPr/>
          </p:nvSpPr>
          <p:spPr>
            <a:xfrm rot="-2642172" flipH="1">
              <a:off x="3472138" y="438179"/>
              <a:ext cx="1084572" cy="1084572"/>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87" name="Google Shape;987;p9"/>
            <p:cNvSpPr/>
            <p:nvPr/>
          </p:nvSpPr>
          <p:spPr>
            <a:xfrm rot="8157828" flipH="1">
              <a:off x="3472247" y="438165"/>
              <a:ext cx="1084572" cy="1084572"/>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988" name="Google Shape;988;p9"/>
          <p:cNvSpPr/>
          <p:nvPr/>
        </p:nvSpPr>
        <p:spPr>
          <a:xfrm rot="10800000" flipH="1">
            <a:off x="2132511" y="6122357"/>
            <a:ext cx="410100" cy="410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89" name="Google Shape;989;p9"/>
          <p:cNvSpPr/>
          <p:nvPr/>
        </p:nvSpPr>
        <p:spPr>
          <a:xfrm rot="10800000" flipH="1">
            <a:off x="2233662" y="6223406"/>
            <a:ext cx="207900" cy="2079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990" name="Google Shape;990;p9"/>
          <p:cNvGrpSpPr/>
          <p:nvPr/>
        </p:nvGrpSpPr>
        <p:grpSpPr>
          <a:xfrm flipH="1">
            <a:off x="11216463" y="1558458"/>
            <a:ext cx="675221" cy="453324"/>
            <a:chOff x="10624861" y="3933984"/>
            <a:chExt cx="1115330" cy="748800"/>
          </a:xfrm>
        </p:grpSpPr>
        <p:cxnSp>
          <p:nvCxnSpPr>
            <p:cNvPr id="991" name="Google Shape;991;p9"/>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92" name="Google Shape;992;p9"/>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93" name="Google Shape;993;p9"/>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94" name="Google Shape;994;p9"/>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95" name="Google Shape;995;p9"/>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96" name="Google Shape;996;p9"/>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97" name="Google Shape;997;p9"/>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998" name="Google Shape;998;p9"/>
          <p:cNvSpPr/>
          <p:nvPr/>
        </p:nvSpPr>
        <p:spPr>
          <a:xfrm rot="5400000">
            <a:off x="11109151" y="1997387"/>
            <a:ext cx="885900" cy="909300"/>
          </a:xfrm>
          <a:prstGeom prst="teardrop">
            <a:avLst>
              <a:gd name="adj" fmla="val 100000"/>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99" name="Google Shape;999;p9"/>
          <p:cNvSpPr/>
          <p:nvPr/>
        </p:nvSpPr>
        <p:spPr>
          <a:xfrm flipH="1">
            <a:off x="11553289" y="217902"/>
            <a:ext cx="453600" cy="4536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00" name="Google Shape;1000;p9"/>
          <p:cNvSpPr/>
          <p:nvPr/>
        </p:nvSpPr>
        <p:spPr>
          <a:xfrm flipH="1">
            <a:off x="11554260" y="671491"/>
            <a:ext cx="453600" cy="4536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001" name="Google Shape;1001;p9"/>
          <p:cNvGrpSpPr/>
          <p:nvPr/>
        </p:nvGrpSpPr>
        <p:grpSpPr>
          <a:xfrm flipH="1">
            <a:off x="11665882" y="663994"/>
            <a:ext cx="223860" cy="453324"/>
            <a:chOff x="10628069" y="2437255"/>
            <a:chExt cx="369772" cy="748800"/>
          </a:xfrm>
        </p:grpSpPr>
        <p:cxnSp>
          <p:nvCxnSpPr>
            <p:cNvPr id="1002" name="Google Shape;1002;p9"/>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003" name="Google Shape;1003;p9"/>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004" name="Google Shape;1004;p9"/>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1005" name="Google Shape;1005;p9"/>
          <p:cNvSpPr/>
          <p:nvPr/>
        </p:nvSpPr>
        <p:spPr>
          <a:xfrm flipH="1">
            <a:off x="11656997" y="329737"/>
            <a:ext cx="240000" cy="240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06" name="Google Shape;1006;p9"/>
          <p:cNvSpPr/>
          <p:nvPr/>
        </p:nvSpPr>
        <p:spPr>
          <a:xfrm flipH="1">
            <a:off x="11715006" y="387528"/>
            <a:ext cx="124200" cy="1242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07" name="Google Shape;1007;p9"/>
          <p:cNvSpPr/>
          <p:nvPr/>
        </p:nvSpPr>
        <p:spPr>
          <a:xfrm rot="-5400000" flipH="1">
            <a:off x="11098669" y="672673"/>
            <a:ext cx="453600" cy="453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12" name="Google Shape;1012;p9"/>
          <p:cNvSpPr/>
          <p:nvPr/>
        </p:nvSpPr>
        <p:spPr>
          <a:xfrm flipH="1">
            <a:off x="11112777" y="233096"/>
            <a:ext cx="426300" cy="4263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13" name="Google Shape;1013;p9"/>
          <p:cNvSpPr/>
          <p:nvPr/>
        </p:nvSpPr>
        <p:spPr>
          <a:xfrm flipH="1">
            <a:off x="11209235" y="322938"/>
            <a:ext cx="240000" cy="240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14" name="Google Shape;1014;p9"/>
          <p:cNvSpPr/>
          <p:nvPr/>
        </p:nvSpPr>
        <p:spPr>
          <a:xfrm flipH="1">
            <a:off x="11267244" y="380729"/>
            <a:ext cx="124200" cy="1242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015" name="Google Shape;1015;p9"/>
          <p:cNvGrpSpPr/>
          <p:nvPr/>
        </p:nvGrpSpPr>
        <p:grpSpPr>
          <a:xfrm flipH="1">
            <a:off x="11215492" y="1116568"/>
            <a:ext cx="675221" cy="453324"/>
            <a:chOff x="10626465" y="3184818"/>
            <a:chExt cx="1115330" cy="748800"/>
          </a:xfrm>
        </p:grpSpPr>
        <p:cxnSp>
          <p:nvCxnSpPr>
            <p:cNvPr id="1016" name="Google Shape;1016;p9"/>
            <p:cNvCxnSpPr/>
            <p:nvPr/>
          </p:nvCxnSpPr>
          <p:spPr>
            <a:xfrm>
              <a:off x="10998241"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017" name="Google Shape;1017;p9"/>
            <p:cNvCxnSpPr/>
            <p:nvPr/>
          </p:nvCxnSpPr>
          <p:spPr>
            <a:xfrm>
              <a:off x="10812353"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018" name="Google Shape;1018;p9"/>
            <p:cNvCxnSpPr/>
            <p:nvPr/>
          </p:nvCxnSpPr>
          <p:spPr>
            <a:xfrm>
              <a:off x="1062646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019" name="Google Shape;1019;p9"/>
            <p:cNvCxnSpPr/>
            <p:nvPr/>
          </p:nvCxnSpPr>
          <p:spPr>
            <a:xfrm>
              <a:off x="1155590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020" name="Google Shape;1020;p9"/>
            <p:cNvCxnSpPr/>
            <p:nvPr/>
          </p:nvCxnSpPr>
          <p:spPr>
            <a:xfrm>
              <a:off x="11370017"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021" name="Google Shape;1021;p9"/>
            <p:cNvCxnSpPr/>
            <p:nvPr/>
          </p:nvCxnSpPr>
          <p:spPr>
            <a:xfrm>
              <a:off x="11184129"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022" name="Google Shape;1022;p9"/>
            <p:cNvCxnSpPr/>
            <p:nvPr/>
          </p:nvCxnSpPr>
          <p:spPr>
            <a:xfrm>
              <a:off x="11741795" y="3184818"/>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1023" name="Google Shape;1023;p9"/>
          <p:cNvSpPr/>
          <p:nvPr/>
        </p:nvSpPr>
        <p:spPr>
          <a:xfrm flipH="1">
            <a:off x="11552079" y="1129105"/>
            <a:ext cx="460500" cy="4428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24" name="Google Shape;1024;p9"/>
          <p:cNvSpPr/>
          <p:nvPr/>
        </p:nvSpPr>
        <p:spPr>
          <a:xfrm rot="5400000" flipH="1">
            <a:off x="11086943" y="1120360"/>
            <a:ext cx="460500" cy="4428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025" name="Google Shape;1025;p9"/>
          <p:cNvGrpSpPr/>
          <p:nvPr/>
        </p:nvGrpSpPr>
        <p:grpSpPr>
          <a:xfrm rot="10800000" flipH="1">
            <a:off x="11096040" y="1571281"/>
            <a:ext cx="916730" cy="460407"/>
            <a:chOff x="10576560" y="3328633"/>
            <a:chExt cx="1514255" cy="760500"/>
          </a:xfrm>
        </p:grpSpPr>
        <p:sp>
          <p:nvSpPr>
            <p:cNvPr id="1026" name="Google Shape;1026;p9"/>
            <p:cNvSpPr/>
            <p:nvPr/>
          </p:nvSpPr>
          <p:spPr>
            <a:xfrm>
              <a:off x="10576560" y="335761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27" name="Google Shape;1027;p9"/>
            <p:cNvSpPr/>
            <p:nvPr/>
          </p:nvSpPr>
          <p:spPr>
            <a:xfrm rot="-5400000">
              <a:off x="11344865" y="334318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028" name="Google Shape;1028;p9"/>
          <p:cNvSpPr/>
          <p:nvPr/>
        </p:nvSpPr>
        <p:spPr>
          <a:xfrm rot="-2700000" flipH="1">
            <a:off x="11384805" y="1410356"/>
            <a:ext cx="327532" cy="327532"/>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29" name="Google Shape;1029;p9"/>
          <p:cNvSpPr/>
          <p:nvPr/>
        </p:nvSpPr>
        <p:spPr>
          <a:xfrm flipH="1">
            <a:off x="11431659" y="1452541"/>
            <a:ext cx="240000" cy="240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30" name="Google Shape;1030;p9"/>
          <p:cNvSpPr/>
          <p:nvPr/>
        </p:nvSpPr>
        <p:spPr>
          <a:xfrm flipH="1">
            <a:off x="11489607" y="1510392"/>
            <a:ext cx="124200" cy="1242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31" name="Google Shape;1031;p9"/>
          <p:cNvSpPr/>
          <p:nvPr/>
        </p:nvSpPr>
        <p:spPr>
          <a:xfrm rot="5400000" flipH="1">
            <a:off x="11216116" y="2127575"/>
            <a:ext cx="672000" cy="672000"/>
          </a:xfrm>
          <a:prstGeom prst="arc">
            <a:avLst>
              <a:gd name="adj1" fmla="val 16200000"/>
              <a:gd name="adj2" fmla="val 10690623"/>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032" name="Google Shape;1032;p9"/>
          <p:cNvSpPr/>
          <p:nvPr/>
        </p:nvSpPr>
        <p:spPr>
          <a:xfrm rot="5400000" flipH="1">
            <a:off x="11318846" y="2230303"/>
            <a:ext cx="466800" cy="466800"/>
          </a:xfrm>
          <a:prstGeom prst="arc">
            <a:avLst>
              <a:gd name="adj1" fmla="val 16200000"/>
              <a:gd name="adj2" fmla="val 10869229"/>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033" name="Google Shape;1033;p9"/>
          <p:cNvSpPr/>
          <p:nvPr/>
        </p:nvSpPr>
        <p:spPr>
          <a:xfrm flipH="1">
            <a:off x="11092901" y="2017691"/>
            <a:ext cx="453600" cy="4536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34" name="Google Shape;1034;p9"/>
          <p:cNvSpPr/>
          <p:nvPr/>
        </p:nvSpPr>
        <p:spPr>
          <a:xfrm flipH="1">
            <a:off x="11458735" y="2375260"/>
            <a:ext cx="173100" cy="173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035" name="Google Shape;1035;p9"/>
          <p:cNvGrpSpPr/>
          <p:nvPr/>
        </p:nvGrpSpPr>
        <p:grpSpPr>
          <a:xfrm flipH="1">
            <a:off x="11662918" y="2584071"/>
            <a:ext cx="252180" cy="32692"/>
            <a:chOff x="10578164" y="275923"/>
            <a:chExt cx="416551" cy="54000"/>
          </a:xfrm>
        </p:grpSpPr>
        <p:sp>
          <p:nvSpPr>
            <p:cNvPr id="1036" name="Google Shape;1036;p9"/>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37" name="Google Shape;1037;p9"/>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38" name="Google Shape;1038;p9"/>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039" name="Google Shape;1039;p9"/>
          <p:cNvGrpSpPr/>
          <p:nvPr/>
        </p:nvGrpSpPr>
        <p:grpSpPr>
          <a:xfrm flipH="1">
            <a:off x="11662918" y="2676829"/>
            <a:ext cx="252180" cy="32692"/>
            <a:chOff x="10578164" y="275923"/>
            <a:chExt cx="416551" cy="54000"/>
          </a:xfrm>
        </p:grpSpPr>
        <p:sp>
          <p:nvSpPr>
            <p:cNvPr id="1040" name="Google Shape;1040;p9"/>
            <p:cNvSpPr/>
            <p:nvPr/>
          </p:nvSpPr>
          <p:spPr>
            <a:xfrm>
              <a:off x="10578164"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41" name="Google Shape;1041;p9"/>
            <p:cNvSpPr/>
            <p:nvPr/>
          </p:nvSpPr>
          <p:spPr>
            <a:xfrm>
              <a:off x="10759440"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42" name="Google Shape;1042;p9"/>
            <p:cNvSpPr/>
            <p:nvPr/>
          </p:nvSpPr>
          <p:spPr>
            <a:xfrm>
              <a:off x="10940715"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043" name="Google Shape;1043;p9"/>
          <p:cNvGrpSpPr/>
          <p:nvPr/>
        </p:nvGrpSpPr>
        <p:grpSpPr>
          <a:xfrm flipH="1">
            <a:off x="11662918" y="2769586"/>
            <a:ext cx="252180" cy="32692"/>
            <a:chOff x="10578164" y="275923"/>
            <a:chExt cx="416551" cy="54000"/>
          </a:xfrm>
        </p:grpSpPr>
        <p:sp>
          <p:nvSpPr>
            <p:cNvPr id="1044" name="Google Shape;1044;p9"/>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45" name="Google Shape;1045;p9"/>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46" name="Google Shape;1046;p9"/>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047" name="Google Shape;1047;p9"/>
          <p:cNvGrpSpPr/>
          <p:nvPr/>
        </p:nvGrpSpPr>
        <p:grpSpPr>
          <a:xfrm flipH="1">
            <a:off x="11197673" y="2140194"/>
            <a:ext cx="252180" cy="32692"/>
            <a:chOff x="10578164" y="275923"/>
            <a:chExt cx="416551" cy="54000"/>
          </a:xfrm>
        </p:grpSpPr>
        <p:sp>
          <p:nvSpPr>
            <p:cNvPr id="1048" name="Google Shape;1048;p9"/>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49" name="Google Shape;1049;p9"/>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50" name="Google Shape;1050;p9"/>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051" name="Google Shape;1051;p9"/>
          <p:cNvGrpSpPr/>
          <p:nvPr/>
        </p:nvGrpSpPr>
        <p:grpSpPr>
          <a:xfrm flipH="1">
            <a:off x="11197673" y="2232952"/>
            <a:ext cx="252180" cy="32692"/>
            <a:chOff x="10578164" y="275923"/>
            <a:chExt cx="416551" cy="54000"/>
          </a:xfrm>
        </p:grpSpPr>
        <p:sp>
          <p:nvSpPr>
            <p:cNvPr id="1052" name="Google Shape;1052;p9"/>
            <p:cNvSpPr/>
            <p:nvPr/>
          </p:nvSpPr>
          <p:spPr>
            <a:xfrm>
              <a:off x="10578164"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53" name="Google Shape;1053;p9"/>
            <p:cNvSpPr/>
            <p:nvPr/>
          </p:nvSpPr>
          <p:spPr>
            <a:xfrm>
              <a:off x="10759440"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54" name="Google Shape;1054;p9"/>
            <p:cNvSpPr/>
            <p:nvPr/>
          </p:nvSpPr>
          <p:spPr>
            <a:xfrm>
              <a:off x="10940715"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055" name="Google Shape;1055;p9"/>
          <p:cNvGrpSpPr/>
          <p:nvPr/>
        </p:nvGrpSpPr>
        <p:grpSpPr>
          <a:xfrm flipH="1">
            <a:off x="11197673" y="2325710"/>
            <a:ext cx="252180" cy="32692"/>
            <a:chOff x="10578164" y="275923"/>
            <a:chExt cx="416551" cy="54000"/>
          </a:xfrm>
        </p:grpSpPr>
        <p:sp>
          <p:nvSpPr>
            <p:cNvPr id="1056" name="Google Shape;1056;p9"/>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57" name="Google Shape;1057;p9"/>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58" name="Google Shape;1058;p9"/>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069" name="Google Shape;1069;p9"/>
          <p:cNvGrpSpPr/>
          <p:nvPr/>
        </p:nvGrpSpPr>
        <p:grpSpPr>
          <a:xfrm rot="59618" flipH="1">
            <a:off x="10160743" y="215579"/>
            <a:ext cx="928647" cy="928590"/>
            <a:chOff x="3247624" y="213651"/>
            <a:chExt cx="1533709" cy="1533614"/>
          </a:xfrm>
        </p:grpSpPr>
        <p:sp>
          <p:nvSpPr>
            <p:cNvPr id="1070" name="Google Shape;1070;p9"/>
            <p:cNvSpPr/>
            <p:nvPr/>
          </p:nvSpPr>
          <p:spPr>
            <a:xfrm rot="-2642172" flipH="1">
              <a:off x="3472138" y="438179"/>
              <a:ext cx="1084572" cy="1084572"/>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071" name="Google Shape;1071;p9"/>
            <p:cNvSpPr/>
            <p:nvPr/>
          </p:nvSpPr>
          <p:spPr>
            <a:xfrm rot="8157828" flipH="1">
              <a:off x="3472247" y="438165"/>
              <a:ext cx="1084572" cy="1084572"/>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1072" name="Google Shape;1072;p9"/>
          <p:cNvSpPr/>
          <p:nvPr/>
        </p:nvSpPr>
        <p:spPr>
          <a:xfrm flipH="1">
            <a:off x="10412033" y="466377"/>
            <a:ext cx="426300" cy="4263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73" name="Google Shape;1073;p9"/>
          <p:cNvSpPr/>
          <p:nvPr/>
        </p:nvSpPr>
        <p:spPr>
          <a:xfrm flipH="1">
            <a:off x="10517192" y="571518"/>
            <a:ext cx="216000" cy="2160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74" name="Google Shape;1074;p9"/>
          <p:cNvSpPr/>
          <p:nvPr/>
        </p:nvSpPr>
        <p:spPr>
          <a:xfrm flipH="1">
            <a:off x="9703862" y="228586"/>
            <a:ext cx="453600" cy="4536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75" name="Google Shape;1075;p9"/>
          <p:cNvSpPr/>
          <p:nvPr/>
        </p:nvSpPr>
        <p:spPr>
          <a:xfrm rot="-5400000" flipH="1">
            <a:off x="9704012" y="677529"/>
            <a:ext cx="453600" cy="453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076" name="Google Shape;1076;p9"/>
          <p:cNvGrpSpPr/>
          <p:nvPr/>
        </p:nvGrpSpPr>
        <p:grpSpPr>
          <a:xfrm rot="-5400000" flipH="1">
            <a:off x="9813548" y="220593"/>
            <a:ext cx="234029" cy="453324"/>
            <a:chOff x="10628069" y="2437255"/>
            <a:chExt cx="369772" cy="748800"/>
          </a:xfrm>
        </p:grpSpPr>
        <p:cxnSp>
          <p:nvCxnSpPr>
            <p:cNvPr id="1077" name="Google Shape;1077;p9"/>
            <p:cNvCxnSpPr/>
            <p:nvPr/>
          </p:nvCxnSpPr>
          <p:spPr>
            <a:xfrm>
              <a:off x="10997841"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078" name="Google Shape;1078;p9"/>
            <p:cNvCxnSpPr/>
            <p:nvPr/>
          </p:nvCxnSpPr>
          <p:spPr>
            <a:xfrm>
              <a:off x="10812955"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079" name="Google Shape;1079;p9"/>
            <p:cNvCxnSpPr/>
            <p:nvPr/>
          </p:nvCxnSpPr>
          <p:spPr>
            <a:xfrm>
              <a:off x="10628069" y="2437255"/>
              <a:ext cx="0" cy="748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1080" name="Google Shape;1080;p9"/>
          <p:cNvGrpSpPr/>
          <p:nvPr/>
        </p:nvGrpSpPr>
        <p:grpSpPr>
          <a:xfrm rot="-5400000" flipH="1">
            <a:off x="9819604" y="673276"/>
            <a:ext cx="223860" cy="453324"/>
            <a:chOff x="10628069" y="2437255"/>
            <a:chExt cx="369772" cy="748800"/>
          </a:xfrm>
        </p:grpSpPr>
        <p:cxnSp>
          <p:nvCxnSpPr>
            <p:cNvPr id="1081" name="Google Shape;1081;p9"/>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082" name="Google Shape;1082;p9"/>
            <p:cNvCxnSpPr/>
            <p:nvPr/>
          </p:nvCxnSpPr>
          <p:spPr>
            <a:xfrm>
              <a:off x="10812955" y="2437255"/>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1083" name="Google Shape;1083;p9"/>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1084" name="Google Shape;1084;p9"/>
          <p:cNvSpPr/>
          <p:nvPr/>
        </p:nvSpPr>
        <p:spPr>
          <a:xfrm rot="10800000">
            <a:off x="9256187" y="227172"/>
            <a:ext cx="903600" cy="903600"/>
          </a:xfrm>
          <a:prstGeom prst="arc">
            <a:avLst>
              <a:gd name="adj1" fmla="val 16200000"/>
              <a:gd name="adj2" fmla="val 5378577"/>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085" name="Google Shape;1085;p9"/>
          <p:cNvSpPr/>
          <p:nvPr/>
        </p:nvSpPr>
        <p:spPr>
          <a:xfrm flipH="1">
            <a:off x="10961975" y="1236916"/>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86" name="Google Shape;1086;p9"/>
          <p:cNvSpPr/>
          <p:nvPr/>
        </p:nvSpPr>
        <p:spPr>
          <a:xfrm flipH="1">
            <a:off x="10844773" y="1236916"/>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87" name="Google Shape;1087;p9"/>
          <p:cNvSpPr/>
          <p:nvPr/>
        </p:nvSpPr>
        <p:spPr>
          <a:xfrm flipH="1">
            <a:off x="10727572" y="1236916"/>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88" name="Google Shape;1088;p9"/>
          <p:cNvSpPr/>
          <p:nvPr/>
        </p:nvSpPr>
        <p:spPr>
          <a:xfrm flipH="1">
            <a:off x="10961975" y="1329674"/>
            <a:ext cx="32700" cy="32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89" name="Google Shape;1089;p9"/>
          <p:cNvSpPr/>
          <p:nvPr/>
        </p:nvSpPr>
        <p:spPr>
          <a:xfrm flipH="1">
            <a:off x="10844773" y="1329674"/>
            <a:ext cx="32700" cy="32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90" name="Google Shape;1090;p9"/>
          <p:cNvSpPr/>
          <p:nvPr/>
        </p:nvSpPr>
        <p:spPr>
          <a:xfrm flipH="1">
            <a:off x="10727572" y="1329674"/>
            <a:ext cx="32700" cy="32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91" name="Google Shape;1091;p9"/>
          <p:cNvSpPr/>
          <p:nvPr/>
        </p:nvSpPr>
        <p:spPr>
          <a:xfrm flipH="1">
            <a:off x="10961975" y="1422431"/>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92" name="Google Shape;1092;p9"/>
          <p:cNvSpPr/>
          <p:nvPr/>
        </p:nvSpPr>
        <p:spPr>
          <a:xfrm flipH="1">
            <a:off x="10844773" y="1422431"/>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93" name="Google Shape;1093;p9"/>
          <p:cNvSpPr/>
          <p:nvPr/>
        </p:nvSpPr>
        <p:spPr>
          <a:xfrm flipH="1">
            <a:off x="10727572" y="1422431"/>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94" name="Google Shape;1094;p9"/>
          <p:cNvSpPr/>
          <p:nvPr/>
        </p:nvSpPr>
        <p:spPr>
          <a:xfrm flipH="1">
            <a:off x="10493168" y="1236916"/>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95" name="Google Shape;1095;p9"/>
          <p:cNvSpPr/>
          <p:nvPr/>
        </p:nvSpPr>
        <p:spPr>
          <a:xfrm flipH="1">
            <a:off x="10375967" y="1236916"/>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96" name="Google Shape;1096;p9"/>
          <p:cNvSpPr/>
          <p:nvPr/>
        </p:nvSpPr>
        <p:spPr>
          <a:xfrm flipH="1">
            <a:off x="10258766" y="1236916"/>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97" name="Google Shape;1097;p9"/>
          <p:cNvSpPr/>
          <p:nvPr/>
        </p:nvSpPr>
        <p:spPr>
          <a:xfrm flipH="1">
            <a:off x="10493168" y="1329674"/>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98" name="Google Shape;1098;p9"/>
          <p:cNvSpPr/>
          <p:nvPr/>
        </p:nvSpPr>
        <p:spPr>
          <a:xfrm flipH="1">
            <a:off x="10375967" y="1329674"/>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99" name="Google Shape;1099;p9"/>
          <p:cNvSpPr/>
          <p:nvPr/>
        </p:nvSpPr>
        <p:spPr>
          <a:xfrm flipH="1">
            <a:off x="10258766" y="1329674"/>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00" name="Google Shape;1100;p9"/>
          <p:cNvSpPr/>
          <p:nvPr/>
        </p:nvSpPr>
        <p:spPr>
          <a:xfrm flipH="1">
            <a:off x="10493168" y="1422431"/>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01" name="Google Shape;1101;p9"/>
          <p:cNvSpPr/>
          <p:nvPr/>
        </p:nvSpPr>
        <p:spPr>
          <a:xfrm flipH="1">
            <a:off x="10375967" y="1422431"/>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02" name="Google Shape;1102;p9"/>
          <p:cNvSpPr/>
          <p:nvPr/>
        </p:nvSpPr>
        <p:spPr>
          <a:xfrm flipH="1">
            <a:off x="10258766" y="1422431"/>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03" name="Google Shape;1103;p9"/>
          <p:cNvSpPr/>
          <p:nvPr/>
        </p:nvSpPr>
        <p:spPr>
          <a:xfrm flipH="1">
            <a:off x="10610370" y="1229146"/>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04" name="Google Shape;1104;p9"/>
          <p:cNvSpPr/>
          <p:nvPr/>
        </p:nvSpPr>
        <p:spPr>
          <a:xfrm flipH="1">
            <a:off x="10610370" y="1338900"/>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05" name="Google Shape;1105;p9"/>
          <p:cNvSpPr/>
          <p:nvPr/>
        </p:nvSpPr>
        <p:spPr>
          <a:xfrm flipH="1">
            <a:off x="10610370" y="1437000"/>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106" name="Google Shape;1106;p9"/>
          <p:cNvGrpSpPr/>
          <p:nvPr/>
        </p:nvGrpSpPr>
        <p:grpSpPr>
          <a:xfrm rot="-5400000" flipH="1">
            <a:off x="10621893" y="1526996"/>
            <a:ext cx="431099" cy="517571"/>
            <a:chOff x="10628069" y="2437255"/>
            <a:chExt cx="369772" cy="748800"/>
          </a:xfrm>
        </p:grpSpPr>
        <p:cxnSp>
          <p:nvCxnSpPr>
            <p:cNvPr id="1107" name="Google Shape;1107;p9"/>
            <p:cNvCxnSpPr/>
            <p:nvPr/>
          </p:nvCxnSpPr>
          <p:spPr>
            <a:xfrm>
              <a:off x="10997841"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108" name="Google Shape;1108;p9"/>
            <p:cNvCxnSpPr/>
            <p:nvPr/>
          </p:nvCxnSpPr>
          <p:spPr>
            <a:xfrm>
              <a:off x="10812955"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109" name="Google Shape;1109;p9"/>
            <p:cNvCxnSpPr/>
            <p:nvPr/>
          </p:nvCxnSpPr>
          <p:spPr>
            <a:xfrm>
              <a:off x="10628069" y="2437255"/>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1110" name="Google Shape;1110;p9"/>
          <p:cNvSpPr/>
          <p:nvPr/>
        </p:nvSpPr>
        <p:spPr>
          <a:xfrm rot="-5400000" flipH="1">
            <a:off x="10177027" y="1568196"/>
            <a:ext cx="453600" cy="453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11" name="Google Shape;1111;p9"/>
          <p:cNvSpPr/>
          <p:nvPr/>
        </p:nvSpPr>
        <p:spPr>
          <a:xfrm flipH="1">
            <a:off x="10298651" y="1690022"/>
            <a:ext cx="210000" cy="210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112" name="Google Shape;1112;p9"/>
          <p:cNvGrpSpPr/>
          <p:nvPr/>
        </p:nvGrpSpPr>
        <p:grpSpPr>
          <a:xfrm rot="5400000">
            <a:off x="9364777" y="335871"/>
            <a:ext cx="679985" cy="679985"/>
            <a:chOff x="6214949" y="2511699"/>
            <a:chExt cx="1123200" cy="1123200"/>
          </a:xfrm>
        </p:grpSpPr>
        <p:sp>
          <p:nvSpPr>
            <p:cNvPr id="1113" name="Google Shape;1113;p9"/>
            <p:cNvSpPr/>
            <p:nvPr/>
          </p:nvSpPr>
          <p:spPr>
            <a:xfrm rot="-5400000" flipH="1">
              <a:off x="6402149" y="2698899"/>
              <a:ext cx="748800" cy="7488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114" name="Google Shape;1114;p9"/>
            <p:cNvSpPr/>
            <p:nvPr/>
          </p:nvSpPr>
          <p:spPr>
            <a:xfrm rot="-5400000" flipH="1">
              <a:off x="6589349" y="2886099"/>
              <a:ext cx="374400" cy="374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115" name="Google Shape;1115;p9"/>
            <p:cNvSpPr/>
            <p:nvPr/>
          </p:nvSpPr>
          <p:spPr>
            <a:xfrm rot="-5400000" flipH="1">
              <a:off x="6214949" y="2511699"/>
              <a:ext cx="1123200" cy="1123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800">
                  <a:latin typeface="Calibri"/>
                  <a:ea typeface="Calibri"/>
                  <a:cs typeface="Calibri"/>
                  <a:sym typeface="Calibri"/>
                </a:rPr>
                <a:t>		</a:t>
              </a:r>
              <a:endParaRPr sz="1800" b="0" i="0" u="none" strike="noStrike" cap="none">
                <a:solidFill>
                  <a:srgbClr val="000000"/>
                </a:solidFill>
                <a:latin typeface="Calibri"/>
                <a:ea typeface="Calibri"/>
                <a:cs typeface="Calibri"/>
                <a:sym typeface="Calibri"/>
              </a:endParaRPr>
            </a:p>
          </p:txBody>
        </p:sp>
      </p:grpSp>
      <p:grpSp>
        <p:nvGrpSpPr>
          <p:cNvPr id="215" name="Group 214">
            <a:extLst>
              <a:ext uri="{FF2B5EF4-FFF2-40B4-BE49-F238E27FC236}">
                <a16:creationId xmlns:a16="http://schemas.microsoft.com/office/drawing/2014/main" id="{977838AB-C5E4-4B20-B2A8-EC502E1BFA9E}"/>
              </a:ext>
            </a:extLst>
          </p:cNvPr>
          <p:cNvGrpSpPr/>
          <p:nvPr userDrawn="1"/>
        </p:nvGrpSpPr>
        <p:grpSpPr>
          <a:xfrm>
            <a:off x="1421391" y="5995361"/>
            <a:ext cx="455314" cy="240989"/>
            <a:chOff x="11184673" y="2647468"/>
            <a:chExt cx="748937" cy="369772"/>
          </a:xfrm>
        </p:grpSpPr>
        <p:cxnSp>
          <p:nvCxnSpPr>
            <p:cNvPr id="216" name="Straight Connector 215">
              <a:extLst>
                <a:ext uri="{FF2B5EF4-FFF2-40B4-BE49-F238E27FC236}">
                  <a16:creationId xmlns:a16="http://schemas.microsoft.com/office/drawing/2014/main" id="{0509B2DB-D87C-4372-AFC5-6DAE79C20C10}"/>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B7712779-2D34-430C-8DBF-C8DA6C46AE65}"/>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18" name="Straight Connector 217">
              <a:extLst>
                <a:ext uri="{FF2B5EF4-FFF2-40B4-BE49-F238E27FC236}">
                  <a16:creationId xmlns:a16="http://schemas.microsoft.com/office/drawing/2014/main" id="{14BE0D91-05FF-446A-8E5F-2BC2F860BB97}"/>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grpSp>
        <p:nvGrpSpPr>
          <p:cNvPr id="219" name="Group 218">
            <a:extLst>
              <a:ext uri="{FF2B5EF4-FFF2-40B4-BE49-F238E27FC236}">
                <a16:creationId xmlns:a16="http://schemas.microsoft.com/office/drawing/2014/main" id="{B03FDD7B-7D08-445F-B166-7E47130643E2}"/>
              </a:ext>
            </a:extLst>
          </p:cNvPr>
          <p:cNvGrpSpPr/>
          <p:nvPr userDrawn="1"/>
        </p:nvGrpSpPr>
        <p:grpSpPr>
          <a:xfrm>
            <a:off x="11105980" y="773505"/>
            <a:ext cx="455314" cy="240989"/>
            <a:chOff x="11184673" y="2647468"/>
            <a:chExt cx="748937" cy="369772"/>
          </a:xfrm>
        </p:grpSpPr>
        <p:cxnSp>
          <p:nvCxnSpPr>
            <p:cNvPr id="220" name="Straight Connector 219">
              <a:extLst>
                <a:ext uri="{FF2B5EF4-FFF2-40B4-BE49-F238E27FC236}">
                  <a16:creationId xmlns:a16="http://schemas.microsoft.com/office/drawing/2014/main" id="{27D16246-7AA7-4032-8DBF-DE2A5087F23D}"/>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8D8A783F-C6E2-4015-A919-0D0F3A3E7976}"/>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4E8E7296-76D7-4906-BE48-E0AEC51D02ED}"/>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58234716"/>
      </p:ext>
    </p:extLst>
  </p:cSld>
  <p:clrMapOvr>
    <a:overrideClrMapping bg1="lt1" tx1="dk1" bg2="lt2" tx2="dk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008 Three columns">
  <p:cSld name="CUSTOM_8">
    <p:spTree>
      <p:nvGrpSpPr>
        <p:cNvPr id="1" name="Shape 1275"/>
        <p:cNvGrpSpPr/>
        <p:nvPr/>
      </p:nvGrpSpPr>
      <p:grpSpPr>
        <a:xfrm>
          <a:off x="0" y="0"/>
          <a:ext cx="0" cy="0"/>
          <a:chOff x="0" y="0"/>
          <a:chExt cx="0" cy="0"/>
        </a:xfrm>
      </p:grpSpPr>
      <p:sp>
        <p:nvSpPr>
          <p:cNvPr id="1371" name="Google Shape;1371;p11"/>
          <p:cNvSpPr/>
          <p:nvPr/>
        </p:nvSpPr>
        <p:spPr>
          <a:xfrm>
            <a:off x="2551821" y="141300"/>
            <a:ext cx="1266300" cy="12180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12" name="Group 111">
            <a:extLst>
              <a:ext uri="{FF2B5EF4-FFF2-40B4-BE49-F238E27FC236}">
                <a16:creationId xmlns:a16="http://schemas.microsoft.com/office/drawing/2014/main" id="{0EA0D92A-260F-4142-BD5F-BD4244A6C023}"/>
              </a:ext>
            </a:extLst>
          </p:cNvPr>
          <p:cNvGrpSpPr/>
          <p:nvPr userDrawn="1"/>
        </p:nvGrpSpPr>
        <p:grpSpPr>
          <a:xfrm>
            <a:off x="2555335" y="129395"/>
            <a:ext cx="1329222" cy="1086929"/>
            <a:chOff x="3210946" y="234733"/>
            <a:chExt cx="1560780" cy="1298611"/>
          </a:xfrm>
        </p:grpSpPr>
        <p:cxnSp>
          <p:nvCxnSpPr>
            <p:cNvPr id="113" name="Straight Connector 112">
              <a:extLst>
                <a:ext uri="{FF2B5EF4-FFF2-40B4-BE49-F238E27FC236}">
                  <a16:creationId xmlns:a16="http://schemas.microsoft.com/office/drawing/2014/main" id="{DFE3BC8F-D8E0-471B-BF2A-D4D30568597B}"/>
                </a:ext>
              </a:extLst>
            </p:cNvPr>
            <p:cNvCxnSpPr>
              <a:cxnSpLocks/>
            </p:cNvCxnSpPr>
            <p:nvPr/>
          </p:nvCxnSpPr>
          <p:spPr>
            <a:xfrm rot="5400000">
              <a:off x="3991336" y="752954"/>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E76815F1-CFD0-4927-B9E9-9B9052595CE9}"/>
                </a:ext>
              </a:extLst>
            </p:cNvPr>
            <p:cNvCxnSpPr>
              <a:cxnSpLocks/>
            </p:cNvCxnSpPr>
            <p:nvPr/>
          </p:nvCxnSpPr>
          <p:spPr>
            <a:xfrm rot="5400000">
              <a:off x="3991336" y="567439"/>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68DA4187-67F9-4722-974B-4CD6ADA600F5}"/>
                </a:ext>
              </a:extLst>
            </p:cNvPr>
            <p:cNvCxnSpPr>
              <a:cxnSpLocks/>
            </p:cNvCxnSpPr>
            <p:nvPr/>
          </p:nvCxnSpPr>
          <p:spPr>
            <a:xfrm rot="5400000">
              <a:off x="3991336" y="381923"/>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8AA5DE06-4F70-4FC2-A123-88CCB92BDD1A}"/>
                </a:ext>
              </a:extLst>
            </p:cNvPr>
            <p:cNvCxnSpPr>
              <a:cxnSpLocks/>
            </p:cNvCxnSpPr>
            <p:nvPr/>
          </p:nvCxnSpPr>
          <p:spPr>
            <a:xfrm rot="5400000">
              <a:off x="3991336" y="19640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D710F407-EAFE-4D9F-B4E3-8A0B34AD82B7}"/>
                </a:ext>
              </a:extLst>
            </p:cNvPr>
            <p:cNvCxnSpPr>
              <a:cxnSpLocks/>
            </p:cNvCxnSpPr>
            <p:nvPr/>
          </p:nvCxnSpPr>
          <p:spPr>
            <a:xfrm rot="5400000">
              <a:off x="3991336" y="1089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F2052B4E-3F42-4D74-8506-04B1BB441FD2}"/>
                </a:ext>
              </a:extLst>
            </p:cNvPr>
            <p:cNvCxnSpPr>
              <a:cxnSpLocks/>
            </p:cNvCxnSpPr>
            <p:nvPr/>
          </p:nvCxnSpPr>
          <p:spPr>
            <a:xfrm rot="5400000">
              <a:off x="3991336" y="-174625"/>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CAC3ADCF-CE9C-4E24-B2F7-68B9BAE5EFB7}"/>
                </a:ext>
              </a:extLst>
            </p:cNvPr>
            <p:cNvCxnSpPr>
              <a:cxnSpLocks/>
            </p:cNvCxnSpPr>
            <p:nvPr/>
          </p:nvCxnSpPr>
          <p:spPr>
            <a:xfrm rot="5400000">
              <a:off x="3991336" y="-36014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60E86EC0-595D-4D55-A8D7-ECE614684730}"/>
                </a:ext>
              </a:extLst>
            </p:cNvPr>
            <p:cNvCxnSpPr>
              <a:cxnSpLocks/>
            </p:cNvCxnSpPr>
            <p:nvPr/>
          </p:nvCxnSpPr>
          <p:spPr>
            <a:xfrm rot="5400000">
              <a:off x="3991336" y="-54565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1276" name="Google Shape;1276;p11"/>
          <p:cNvSpPr txBox="1">
            <a:spLocks noGrp="1"/>
          </p:cNvSpPr>
          <p:nvPr>
            <p:ph type="subTitle" idx="1"/>
          </p:nvPr>
        </p:nvSpPr>
        <p:spPr>
          <a:xfrm>
            <a:off x="5437206" y="1729975"/>
            <a:ext cx="6406800" cy="606900"/>
          </a:xfrm>
          <a:prstGeom prst="rect">
            <a:avLst/>
          </a:prstGeom>
        </p:spPr>
        <p:txBody>
          <a:bodyPr spcFirstLastPara="1" wrap="square" lIns="121900" tIns="121900" rIns="121900" bIns="121900" anchor="t" anchorCtr="0">
            <a:noAutofit/>
          </a:bodyPr>
          <a:lstStyle>
            <a:lvl1pPr lvl="0" rtl="0">
              <a:spcBef>
                <a:spcPts val="0"/>
              </a:spcBef>
              <a:spcAft>
                <a:spcPts val="0"/>
              </a:spcAft>
              <a:buClr>
                <a:schemeClr val="accent1"/>
              </a:buClr>
              <a:buSzPts val="1800"/>
              <a:buNone/>
              <a:defRPr sz="1800" b="1">
                <a:solidFill>
                  <a:schemeClr val="accent1"/>
                </a:solidFill>
              </a:defRPr>
            </a:lvl1pPr>
            <a:lvl2pPr lvl="1" rtl="0">
              <a:spcBef>
                <a:spcPts val="2100"/>
              </a:spcBef>
              <a:spcAft>
                <a:spcPts val="0"/>
              </a:spcAft>
              <a:buClr>
                <a:schemeClr val="accent1"/>
              </a:buClr>
              <a:buSzPts val="1800"/>
              <a:buNone/>
              <a:defRPr sz="1800" b="1">
                <a:solidFill>
                  <a:schemeClr val="accent1"/>
                </a:solidFill>
              </a:defRPr>
            </a:lvl2pPr>
            <a:lvl3pPr lvl="2" rtl="0">
              <a:spcBef>
                <a:spcPts val="2100"/>
              </a:spcBef>
              <a:spcAft>
                <a:spcPts val="0"/>
              </a:spcAft>
              <a:buClr>
                <a:schemeClr val="accent1"/>
              </a:buClr>
              <a:buSzPts val="1800"/>
              <a:buNone/>
              <a:defRPr sz="1800" b="1">
                <a:solidFill>
                  <a:schemeClr val="accent1"/>
                </a:solidFill>
              </a:defRPr>
            </a:lvl3pPr>
            <a:lvl4pPr lvl="3" rtl="0">
              <a:spcBef>
                <a:spcPts val="2100"/>
              </a:spcBef>
              <a:spcAft>
                <a:spcPts val="0"/>
              </a:spcAft>
              <a:buClr>
                <a:schemeClr val="accent1"/>
              </a:buClr>
              <a:buSzPts val="1800"/>
              <a:buNone/>
              <a:defRPr sz="1800" b="1">
                <a:solidFill>
                  <a:schemeClr val="accent1"/>
                </a:solidFill>
              </a:defRPr>
            </a:lvl4pPr>
            <a:lvl5pPr lvl="4" rtl="0">
              <a:spcBef>
                <a:spcPts val="2100"/>
              </a:spcBef>
              <a:spcAft>
                <a:spcPts val="0"/>
              </a:spcAft>
              <a:buClr>
                <a:schemeClr val="accent1"/>
              </a:buClr>
              <a:buSzPts val="1800"/>
              <a:buNone/>
              <a:defRPr sz="1800" b="1">
                <a:solidFill>
                  <a:schemeClr val="accent1"/>
                </a:solidFill>
              </a:defRPr>
            </a:lvl5pPr>
            <a:lvl6pPr lvl="5" rtl="0">
              <a:spcBef>
                <a:spcPts val="2100"/>
              </a:spcBef>
              <a:spcAft>
                <a:spcPts val="0"/>
              </a:spcAft>
              <a:buClr>
                <a:schemeClr val="accent1"/>
              </a:buClr>
              <a:buSzPts val="1800"/>
              <a:buNone/>
              <a:defRPr sz="1800" b="1">
                <a:solidFill>
                  <a:schemeClr val="accent1"/>
                </a:solidFill>
              </a:defRPr>
            </a:lvl6pPr>
            <a:lvl7pPr lvl="6" rtl="0">
              <a:spcBef>
                <a:spcPts val="2100"/>
              </a:spcBef>
              <a:spcAft>
                <a:spcPts val="0"/>
              </a:spcAft>
              <a:buClr>
                <a:schemeClr val="accent1"/>
              </a:buClr>
              <a:buSzPts val="1800"/>
              <a:buNone/>
              <a:defRPr sz="1800" b="1">
                <a:solidFill>
                  <a:schemeClr val="accent1"/>
                </a:solidFill>
              </a:defRPr>
            </a:lvl7pPr>
            <a:lvl8pPr lvl="7" rtl="0">
              <a:spcBef>
                <a:spcPts val="2100"/>
              </a:spcBef>
              <a:spcAft>
                <a:spcPts val="0"/>
              </a:spcAft>
              <a:buClr>
                <a:schemeClr val="accent1"/>
              </a:buClr>
              <a:buSzPts val="1800"/>
              <a:buNone/>
              <a:defRPr sz="1800" b="1">
                <a:solidFill>
                  <a:schemeClr val="accent1"/>
                </a:solidFill>
              </a:defRPr>
            </a:lvl8pPr>
            <a:lvl9pPr lvl="8" rtl="0">
              <a:spcBef>
                <a:spcPts val="2100"/>
              </a:spcBef>
              <a:spcAft>
                <a:spcPts val="2100"/>
              </a:spcAft>
              <a:buClr>
                <a:schemeClr val="accent1"/>
              </a:buClr>
              <a:buSzPts val="1800"/>
              <a:buNone/>
              <a:defRPr sz="1800" b="1">
                <a:solidFill>
                  <a:schemeClr val="accent1"/>
                </a:solidFill>
              </a:defRPr>
            </a:lvl9pPr>
          </a:lstStyle>
          <a:p>
            <a:endParaRPr/>
          </a:p>
        </p:txBody>
      </p:sp>
      <p:sp>
        <p:nvSpPr>
          <p:cNvPr id="1277" name="Google Shape;1277;p11"/>
          <p:cNvSpPr txBox="1">
            <a:spLocks noGrp="1"/>
          </p:cNvSpPr>
          <p:nvPr>
            <p:ph type="subTitle" idx="2"/>
          </p:nvPr>
        </p:nvSpPr>
        <p:spPr>
          <a:xfrm>
            <a:off x="5437206" y="3334868"/>
            <a:ext cx="6406800" cy="606900"/>
          </a:xfrm>
          <a:prstGeom prst="rect">
            <a:avLst/>
          </a:prstGeom>
        </p:spPr>
        <p:txBody>
          <a:bodyPr spcFirstLastPara="1" wrap="square" lIns="121900" tIns="121900" rIns="121900" bIns="121900" anchor="t" anchorCtr="0">
            <a:noAutofit/>
          </a:bodyPr>
          <a:lstStyle>
            <a:lvl1pPr lvl="0" rtl="0">
              <a:spcBef>
                <a:spcPts val="0"/>
              </a:spcBef>
              <a:spcAft>
                <a:spcPts val="0"/>
              </a:spcAft>
              <a:buClr>
                <a:schemeClr val="accent3"/>
              </a:buClr>
              <a:buSzPts val="1800"/>
              <a:buNone/>
              <a:defRPr sz="1800" b="1">
                <a:solidFill>
                  <a:schemeClr val="accent3"/>
                </a:solidFill>
              </a:defRPr>
            </a:lvl1pPr>
            <a:lvl2pPr lvl="1" rtl="0">
              <a:spcBef>
                <a:spcPts val="2100"/>
              </a:spcBef>
              <a:spcAft>
                <a:spcPts val="0"/>
              </a:spcAft>
              <a:buClr>
                <a:schemeClr val="accent3"/>
              </a:buClr>
              <a:buSzPts val="1800"/>
              <a:buNone/>
              <a:defRPr sz="1800" b="1">
                <a:solidFill>
                  <a:schemeClr val="accent3"/>
                </a:solidFill>
              </a:defRPr>
            </a:lvl2pPr>
            <a:lvl3pPr lvl="2" rtl="0">
              <a:spcBef>
                <a:spcPts val="2100"/>
              </a:spcBef>
              <a:spcAft>
                <a:spcPts val="0"/>
              </a:spcAft>
              <a:buClr>
                <a:schemeClr val="accent3"/>
              </a:buClr>
              <a:buSzPts val="1800"/>
              <a:buNone/>
              <a:defRPr sz="1800" b="1">
                <a:solidFill>
                  <a:schemeClr val="accent3"/>
                </a:solidFill>
              </a:defRPr>
            </a:lvl3pPr>
            <a:lvl4pPr lvl="3" rtl="0">
              <a:spcBef>
                <a:spcPts val="2100"/>
              </a:spcBef>
              <a:spcAft>
                <a:spcPts val="0"/>
              </a:spcAft>
              <a:buClr>
                <a:schemeClr val="accent3"/>
              </a:buClr>
              <a:buSzPts val="1800"/>
              <a:buNone/>
              <a:defRPr sz="1800" b="1">
                <a:solidFill>
                  <a:schemeClr val="accent3"/>
                </a:solidFill>
              </a:defRPr>
            </a:lvl4pPr>
            <a:lvl5pPr lvl="4" rtl="0">
              <a:spcBef>
                <a:spcPts val="2100"/>
              </a:spcBef>
              <a:spcAft>
                <a:spcPts val="0"/>
              </a:spcAft>
              <a:buClr>
                <a:schemeClr val="accent3"/>
              </a:buClr>
              <a:buSzPts val="1800"/>
              <a:buNone/>
              <a:defRPr sz="1800" b="1">
                <a:solidFill>
                  <a:schemeClr val="accent3"/>
                </a:solidFill>
              </a:defRPr>
            </a:lvl5pPr>
            <a:lvl6pPr lvl="5" rtl="0">
              <a:spcBef>
                <a:spcPts val="2100"/>
              </a:spcBef>
              <a:spcAft>
                <a:spcPts val="0"/>
              </a:spcAft>
              <a:buClr>
                <a:schemeClr val="accent3"/>
              </a:buClr>
              <a:buSzPts val="1800"/>
              <a:buNone/>
              <a:defRPr sz="1800" b="1">
                <a:solidFill>
                  <a:schemeClr val="accent3"/>
                </a:solidFill>
              </a:defRPr>
            </a:lvl6pPr>
            <a:lvl7pPr lvl="6" rtl="0">
              <a:spcBef>
                <a:spcPts val="2100"/>
              </a:spcBef>
              <a:spcAft>
                <a:spcPts val="0"/>
              </a:spcAft>
              <a:buClr>
                <a:schemeClr val="accent3"/>
              </a:buClr>
              <a:buSzPts val="1800"/>
              <a:buNone/>
              <a:defRPr sz="1800" b="1">
                <a:solidFill>
                  <a:schemeClr val="accent3"/>
                </a:solidFill>
              </a:defRPr>
            </a:lvl7pPr>
            <a:lvl8pPr lvl="7" rtl="0">
              <a:spcBef>
                <a:spcPts val="2100"/>
              </a:spcBef>
              <a:spcAft>
                <a:spcPts val="0"/>
              </a:spcAft>
              <a:buClr>
                <a:schemeClr val="accent3"/>
              </a:buClr>
              <a:buSzPts val="1800"/>
              <a:buNone/>
              <a:defRPr sz="1800" b="1">
                <a:solidFill>
                  <a:schemeClr val="accent3"/>
                </a:solidFill>
              </a:defRPr>
            </a:lvl8pPr>
            <a:lvl9pPr lvl="8" rtl="0">
              <a:spcBef>
                <a:spcPts val="2100"/>
              </a:spcBef>
              <a:spcAft>
                <a:spcPts val="2100"/>
              </a:spcAft>
              <a:buClr>
                <a:schemeClr val="accent3"/>
              </a:buClr>
              <a:buSzPts val="1800"/>
              <a:buNone/>
              <a:defRPr sz="1800" b="1">
                <a:solidFill>
                  <a:schemeClr val="accent3"/>
                </a:solidFill>
              </a:defRPr>
            </a:lvl9pPr>
          </a:lstStyle>
          <a:p>
            <a:endParaRPr/>
          </a:p>
        </p:txBody>
      </p:sp>
      <p:sp>
        <p:nvSpPr>
          <p:cNvPr id="1278" name="Google Shape;1278;p11"/>
          <p:cNvSpPr txBox="1">
            <a:spLocks noGrp="1"/>
          </p:cNvSpPr>
          <p:nvPr>
            <p:ph type="subTitle" idx="3"/>
          </p:nvPr>
        </p:nvSpPr>
        <p:spPr>
          <a:xfrm>
            <a:off x="5437206" y="4939762"/>
            <a:ext cx="6406800" cy="606900"/>
          </a:xfrm>
          <a:prstGeom prst="rect">
            <a:avLst/>
          </a:prstGeom>
        </p:spPr>
        <p:txBody>
          <a:bodyPr spcFirstLastPara="1" wrap="square" lIns="121900" tIns="121900" rIns="121900" bIns="121900" anchor="t" anchorCtr="0">
            <a:noAutofit/>
          </a:bodyPr>
          <a:lstStyle>
            <a:lvl1pPr lvl="0" rtl="0">
              <a:spcBef>
                <a:spcPts val="0"/>
              </a:spcBef>
              <a:spcAft>
                <a:spcPts val="0"/>
              </a:spcAft>
              <a:buClr>
                <a:schemeClr val="accent4"/>
              </a:buClr>
              <a:buSzPts val="1800"/>
              <a:buNone/>
              <a:defRPr sz="1800" b="1">
                <a:solidFill>
                  <a:schemeClr val="accent4"/>
                </a:solidFill>
              </a:defRPr>
            </a:lvl1pPr>
            <a:lvl2pPr lvl="1" rtl="0">
              <a:spcBef>
                <a:spcPts val="2100"/>
              </a:spcBef>
              <a:spcAft>
                <a:spcPts val="0"/>
              </a:spcAft>
              <a:buClr>
                <a:schemeClr val="accent4"/>
              </a:buClr>
              <a:buSzPts val="1800"/>
              <a:buNone/>
              <a:defRPr sz="1800" b="1">
                <a:solidFill>
                  <a:schemeClr val="accent4"/>
                </a:solidFill>
              </a:defRPr>
            </a:lvl2pPr>
            <a:lvl3pPr lvl="2" rtl="0">
              <a:spcBef>
                <a:spcPts val="2100"/>
              </a:spcBef>
              <a:spcAft>
                <a:spcPts val="0"/>
              </a:spcAft>
              <a:buClr>
                <a:schemeClr val="accent4"/>
              </a:buClr>
              <a:buSzPts val="1800"/>
              <a:buNone/>
              <a:defRPr sz="1800" b="1">
                <a:solidFill>
                  <a:schemeClr val="accent4"/>
                </a:solidFill>
              </a:defRPr>
            </a:lvl3pPr>
            <a:lvl4pPr lvl="3" rtl="0">
              <a:spcBef>
                <a:spcPts val="2100"/>
              </a:spcBef>
              <a:spcAft>
                <a:spcPts val="0"/>
              </a:spcAft>
              <a:buClr>
                <a:schemeClr val="accent4"/>
              </a:buClr>
              <a:buSzPts val="1800"/>
              <a:buNone/>
              <a:defRPr sz="1800" b="1">
                <a:solidFill>
                  <a:schemeClr val="accent4"/>
                </a:solidFill>
              </a:defRPr>
            </a:lvl4pPr>
            <a:lvl5pPr lvl="4" rtl="0">
              <a:spcBef>
                <a:spcPts val="2100"/>
              </a:spcBef>
              <a:spcAft>
                <a:spcPts val="0"/>
              </a:spcAft>
              <a:buClr>
                <a:schemeClr val="accent4"/>
              </a:buClr>
              <a:buSzPts val="1800"/>
              <a:buNone/>
              <a:defRPr sz="1800" b="1">
                <a:solidFill>
                  <a:schemeClr val="accent4"/>
                </a:solidFill>
              </a:defRPr>
            </a:lvl5pPr>
            <a:lvl6pPr lvl="5" rtl="0">
              <a:spcBef>
                <a:spcPts val="2100"/>
              </a:spcBef>
              <a:spcAft>
                <a:spcPts val="0"/>
              </a:spcAft>
              <a:buClr>
                <a:schemeClr val="accent4"/>
              </a:buClr>
              <a:buSzPts val="1800"/>
              <a:buNone/>
              <a:defRPr sz="1800" b="1">
                <a:solidFill>
                  <a:schemeClr val="accent4"/>
                </a:solidFill>
              </a:defRPr>
            </a:lvl6pPr>
            <a:lvl7pPr lvl="6" rtl="0">
              <a:spcBef>
                <a:spcPts val="2100"/>
              </a:spcBef>
              <a:spcAft>
                <a:spcPts val="0"/>
              </a:spcAft>
              <a:buClr>
                <a:schemeClr val="accent4"/>
              </a:buClr>
              <a:buSzPts val="1800"/>
              <a:buNone/>
              <a:defRPr sz="1800" b="1">
                <a:solidFill>
                  <a:schemeClr val="accent4"/>
                </a:solidFill>
              </a:defRPr>
            </a:lvl7pPr>
            <a:lvl8pPr lvl="7" rtl="0">
              <a:spcBef>
                <a:spcPts val="2100"/>
              </a:spcBef>
              <a:spcAft>
                <a:spcPts val="0"/>
              </a:spcAft>
              <a:buClr>
                <a:schemeClr val="accent4"/>
              </a:buClr>
              <a:buSzPts val="1800"/>
              <a:buNone/>
              <a:defRPr sz="1800" b="1">
                <a:solidFill>
                  <a:schemeClr val="accent4"/>
                </a:solidFill>
              </a:defRPr>
            </a:lvl8pPr>
            <a:lvl9pPr lvl="8" rtl="0">
              <a:spcBef>
                <a:spcPts val="2100"/>
              </a:spcBef>
              <a:spcAft>
                <a:spcPts val="2100"/>
              </a:spcAft>
              <a:buClr>
                <a:schemeClr val="accent4"/>
              </a:buClr>
              <a:buSzPts val="1800"/>
              <a:buNone/>
              <a:defRPr sz="1800" b="1">
                <a:solidFill>
                  <a:schemeClr val="accent4"/>
                </a:solidFill>
              </a:defRPr>
            </a:lvl9pPr>
          </a:lstStyle>
          <a:p>
            <a:endParaRPr/>
          </a:p>
        </p:txBody>
      </p:sp>
      <p:sp>
        <p:nvSpPr>
          <p:cNvPr id="1279" name="Google Shape;1279;p11"/>
          <p:cNvSpPr txBox="1">
            <a:spLocks noGrp="1"/>
          </p:cNvSpPr>
          <p:nvPr>
            <p:ph type="title"/>
          </p:nvPr>
        </p:nvSpPr>
        <p:spPr>
          <a:xfrm>
            <a:off x="4486825" y="593375"/>
            <a:ext cx="7358100" cy="763500"/>
          </a:xfrm>
          <a:prstGeom prst="rect">
            <a:avLst/>
          </a:prstGeom>
        </p:spPr>
        <p:txBody>
          <a:bodyPr spcFirstLastPara="1" wrap="square" lIns="121900" tIns="121900" rIns="121900" bIns="121900" anchor="t" anchorCtr="0">
            <a:noAutofit/>
          </a:bodyPr>
          <a:lstStyle>
            <a:lvl1pPr marL="0" marR="0" lvl="0" indent="0" algn="l" rtl="0">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1280" name="Google Shape;1280;p11"/>
          <p:cNvSpPr txBox="1">
            <a:spLocks noGrp="1"/>
          </p:cNvSpPr>
          <p:nvPr>
            <p:ph type="body" idx="4"/>
          </p:nvPr>
        </p:nvSpPr>
        <p:spPr>
          <a:xfrm>
            <a:off x="5437200" y="2167925"/>
            <a:ext cx="6406800" cy="925200"/>
          </a:xfrm>
          <a:prstGeom prst="rect">
            <a:avLst/>
          </a:prstGeom>
        </p:spPr>
        <p:txBody>
          <a:bodyPr spcFirstLastPara="1" wrap="square" lIns="121900" tIns="121900" rIns="121900" bIns="121900" anchor="t" anchorCtr="0">
            <a:noAutofit/>
          </a:bodyPr>
          <a:lstStyle>
            <a:lvl1pPr marL="457200" lvl="0" indent="-317500">
              <a:spcBef>
                <a:spcPts val="0"/>
              </a:spcBef>
              <a:spcAft>
                <a:spcPts val="0"/>
              </a:spcAft>
              <a:buSzPts val="1400"/>
              <a:buChar char="●"/>
              <a:defRPr sz="1400"/>
            </a:lvl1pPr>
            <a:lvl2pPr marL="914400" lvl="1" indent="-317500">
              <a:spcBef>
                <a:spcPts val="2100"/>
              </a:spcBef>
              <a:spcAft>
                <a:spcPts val="0"/>
              </a:spcAft>
              <a:buSzPts val="1400"/>
              <a:buChar char="○"/>
              <a:defRPr sz="1400"/>
            </a:lvl2pPr>
            <a:lvl3pPr marL="1371600" lvl="2" indent="-317500">
              <a:spcBef>
                <a:spcPts val="2100"/>
              </a:spcBef>
              <a:spcAft>
                <a:spcPts val="0"/>
              </a:spcAft>
              <a:buSzPts val="1400"/>
              <a:buChar char="■"/>
              <a:defRPr sz="1400"/>
            </a:lvl3pPr>
            <a:lvl4pPr marL="1828800" lvl="3" indent="-317500">
              <a:spcBef>
                <a:spcPts val="2100"/>
              </a:spcBef>
              <a:spcAft>
                <a:spcPts val="0"/>
              </a:spcAft>
              <a:buSzPts val="1400"/>
              <a:buChar char="●"/>
              <a:defRPr sz="1400"/>
            </a:lvl4pPr>
            <a:lvl5pPr marL="2286000" lvl="4" indent="-317500">
              <a:spcBef>
                <a:spcPts val="2100"/>
              </a:spcBef>
              <a:spcAft>
                <a:spcPts val="0"/>
              </a:spcAft>
              <a:buSzPts val="1400"/>
              <a:buChar char="○"/>
              <a:defRPr sz="1400"/>
            </a:lvl5pPr>
            <a:lvl6pPr marL="2743200" lvl="5" indent="-317500">
              <a:spcBef>
                <a:spcPts val="2100"/>
              </a:spcBef>
              <a:spcAft>
                <a:spcPts val="0"/>
              </a:spcAft>
              <a:buSzPts val="1400"/>
              <a:buChar char="■"/>
              <a:defRPr sz="1400"/>
            </a:lvl6pPr>
            <a:lvl7pPr marL="3200400" lvl="6" indent="-317500">
              <a:spcBef>
                <a:spcPts val="2100"/>
              </a:spcBef>
              <a:spcAft>
                <a:spcPts val="0"/>
              </a:spcAft>
              <a:buSzPts val="1400"/>
              <a:buChar char="●"/>
              <a:defRPr sz="1400"/>
            </a:lvl7pPr>
            <a:lvl8pPr marL="3657600" lvl="7" indent="-317500">
              <a:spcBef>
                <a:spcPts val="2100"/>
              </a:spcBef>
              <a:spcAft>
                <a:spcPts val="0"/>
              </a:spcAft>
              <a:buSzPts val="1400"/>
              <a:buChar char="○"/>
              <a:defRPr sz="1400"/>
            </a:lvl8pPr>
            <a:lvl9pPr marL="4114800" lvl="8" indent="-317500">
              <a:spcBef>
                <a:spcPts val="2100"/>
              </a:spcBef>
              <a:spcAft>
                <a:spcPts val="2100"/>
              </a:spcAft>
              <a:buSzPts val="1400"/>
              <a:buChar char="■"/>
              <a:defRPr sz="1400"/>
            </a:lvl9pPr>
          </a:lstStyle>
          <a:p>
            <a:endParaRPr/>
          </a:p>
        </p:txBody>
      </p:sp>
      <p:sp>
        <p:nvSpPr>
          <p:cNvPr id="1281" name="Google Shape;1281;p11"/>
          <p:cNvSpPr txBox="1">
            <a:spLocks noGrp="1"/>
          </p:cNvSpPr>
          <p:nvPr>
            <p:ph type="body" idx="5"/>
          </p:nvPr>
        </p:nvSpPr>
        <p:spPr>
          <a:xfrm>
            <a:off x="5437200" y="3761388"/>
            <a:ext cx="6406800" cy="923400"/>
          </a:xfrm>
          <a:prstGeom prst="rect">
            <a:avLst/>
          </a:prstGeom>
        </p:spPr>
        <p:txBody>
          <a:bodyPr spcFirstLastPara="1" wrap="square" lIns="121900" tIns="121900" rIns="121900" bIns="121900" anchor="t" anchorCtr="0">
            <a:noAutofit/>
          </a:bodyPr>
          <a:lstStyle>
            <a:lvl1pPr marL="457200" lvl="0" indent="-317500">
              <a:spcBef>
                <a:spcPts val="0"/>
              </a:spcBef>
              <a:spcAft>
                <a:spcPts val="0"/>
              </a:spcAft>
              <a:buSzPts val="1400"/>
              <a:buChar char="●"/>
              <a:defRPr sz="1400"/>
            </a:lvl1pPr>
            <a:lvl2pPr marL="914400" lvl="1" indent="-317500">
              <a:spcBef>
                <a:spcPts val="2100"/>
              </a:spcBef>
              <a:spcAft>
                <a:spcPts val="0"/>
              </a:spcAft>
              <a:buSzPts val="1400"/>
              <a:buChar char="○"/>
              <a:defRPr sz="1400"/>
            </a:lvl2pPr>
            <a:lvl3pPr marL="1371600" lvl="2" indent="-317500">
              <a:spcBef>
                <a:spcPts val="2100"/>
              </a:spcBef>
              <a:spcAft>
                <a:spcPts val="0"/>
              </a:spcAft>
              <a:buSzPts val="1400"/>
              <a:buChar char="■"/>
              <a:defRPr sz="1400"/>
            </a:lvl3pPr>
            <a:lvl4pPr marL="1828800" lvl="3" indent="-317500">
              <a:spcBef>
                <a:spcPts val="2100"/>
              </a:spcBef>
              <a:spcAft>
                <a:spcPts val="0"/>
              </a:spcAft>
              <a:buSzPts val="1400"/>
              <a:buChar char="●"/>
              <a:defRPr sz="1400"/>
            </a:lvl4pPr>
            <a:lvl5pPr marL="2286000" lvl="4" indent="-317500">
              <a:spcBef>
                <a:spcPts val="2100"/>
              </a:spcBef>
              <a:spcAft>
                <a:spcPts val="0"/>
              </a:spcAft>
              <a:buSzPts val="1400"/>
              <a:buChar char="○"/>
              <a:defRPr sz="1400"/>
            </a:lvl5pPr>
            <a:lvl6pPr marL="2743200" lvl="5" indent="-317500">
              <a:spcBef>
                <a:spcPts val="2100"/>
              </a:spcBef>
              <a:spcAft>
                <a:spcPts val="0"/>
              </a:spcAft>
              <a:buSzPts val="1400"/>
              <a:buChar char="■"/>
              <a:defRPr sz="1400"/>
            </a:lvl6pPr>
            <a:lvl7pPr marL="3200400" lvl="6" indent="-317500">
              <a:spcBef>
                <a:spcPts val="2100"/>
              </a:spcBef>
              <a:spcAft>
                <a:spcPts val="0"/>
              </a:spcAft>
              <a:buSzPts val="1400"/>
              <a:buChar char="●"/>
              <a:defRPr sz="1400"/>
            </a:lvl7pPr>
            <a:lvl8pPr marL="3657600" lvl="7" indent="-317500">
              <a:spcBef>
                <a:spcPts val="2100"/>
              </a:spcBef>
              <a:spcAft>
                <a:spcPts val="0"/>
              </a:spcAft>
              <a:buSzPts val="1400"/>
              <a:buChar char="○"/>
              <a:defRPr sz="1400"/>
            </a:lvl8pPr>
            <a:lvl9pPr marL="4114800" lvl="8" indent="-317500">
              <a:spcBef>
                <a:spcPts val="2100"/>
              </a:spcBef>
              <a:spcAft>
                <a:spcPts val="2100"/>
              </a:spcAft>
              <a:buSzPts val="1400"/>
              <a:buChar char="■"/>
              <a:defRPr sz="1400"/>
            </a:lvl9pPr>
          </a:lstStyle>
          <a:p>
            <a:endParaRPr/>
          </a:p>
        </p:txBody>
      </p:sp>
      <p:sp>
        <p:nvSpPr>
          <p:cNvPr id="1282" name="Google Shape;1282;p11"/>
          <p:cNvSpPr txBox="1">
            <a:spLocks noGrp="1"/>
          </p:cNvSpPr>
          <p:nvPr>
            <p:ph type="body" idx="6"/>
          </p:nvPr>
        </p:nvSpPr>
        <p:spPr>
          <a:xfrm>
            <a:off x="5437200" y="5353050"/>
            <a:ext cx="6407700" cy="923400"/>
          </a:xfrm>
          <a:prstGeom prst="rect">
            <a:avLst/>
          </a:prstGeom>
        </p:spPr>
        <p:txBody>
          <a:bodyPr spcFirstLastPara="1" wrap="square" lIns="121900" tIns="121900" rIns="121900" bIns="121900" anchor="t" anchorCtr="0">
            <a:noAutofit/>
          </a:bodyPr>
          <a:lstStyle>
            <a:lvl1pPr marL="457200" lvl="0" indent="-317500">
              <a:spcBef>
                <a:spcPts val="0"/>
              </a:spcBef>
              <a:spcAft>
                <a:spcPts val="0"/>
              </a:spcAft>
              <a:buSzPts val="1400"/>
              <a:buChar char="●"/>
              <a:defRPr sz="1400"/>
            </a:lvl1pPr>
            <a:lvl2pPr marL="914400" lvl="1" indent="-317500">
              <a:spcBef>
                <a:spcPts val="2100"/>
              </a:spcBef>
              <a:spcAft>
                <a:spcPts val="0"/>
              </a:spcAft>
              <a:buSzPts val="1400"/>
              <a:buChar char="○"/>
              <a:defRPr sz="1400"/>
            </a:lvl2pPr>
            <a:lvl3pPr marL="1371600" lvl="2" indent="-317500">
              <a:spcBef>
                <a:spcPts val="2100"/>
              </a:spcBef>
              <a:spcAft>
                <a:spcPts val="0"/>
              </a:spcAft>
              <a:buSzPts val="1400"/>
              <a:buChar char="■"/>
              <a:defRPr sz="1400"/>
            </a:lvl3pPr>
            <a:lvl4pPr marL="1828800" lvl="3" indent="-317500">
              <a:spcBef>
                <a:spcPts val="2100"/>
              </a:spcBef>
              <a:spcAft>
                <a:spcPts val="0"/>
              </a:spcAft>
              <a:buSzPts val="1400"/>
              <a:buChar char="●"/>
              <a:defRPr sz="1400"/>
            </a:lvl4pPr>
            <a:lvl5pPr marL="2286000" lvl="4" indent="-317500">
              <a:spcBef>
                <a:spcPts val="2100"/>
              </a:spcBef>
              <a:spcAft>
                <a:spcPts val="0"/>
              </a:spcAft>
              <a:buSzPts val="1400"/>
              <a:buChar char="○"/>
              <a:defRPr sz="1400"/>
            </a:lvl5pPr>
            <a:lvl6pPr marL="2743200" lvl="5" indent="-317500">
              <a:spcBef>
                <a:spcPts val="2100"/>
              </a:spcBef>
              <a:spcAft>
                <a:spcPts val="0"/>
              </a:spcAft>
              <a:buSzPts val="1400"/>
              <a:buChar char="■"/>
              <a:defRPr sz="1400"/>
            </a:lvl6pPr>
            <a:lvl7pPr marL="3200400" lvl="6" indent="-317500">
              <a:spcBef>
                <a:spcPts val="2100"/>
              </a:spcBef>
              <a:spcAft>
                <a:spcPts val="0"/>
              </a:spcAft>
              <a:buSzPts val="1400"/>
              <a:buChar char="●"/>
              <a:defRPr sz="1400"/>
            </a:lvl7pPr>
            <a:lvl8pPr marL="3657600" lvl="7" indent="-317500">
              <a:spcBef>
                <a:spcPts val="2100"/>
              </a:spcBef>
              <a:spcAft>
                <a:spcPts val="0"/>
              </a:spcAft>
              <a:buSzPts val="1400"/>
              <a:buChar char="○"/>
              <a:defRPr sz="1400"/>
            </a:lvl8pPr>
            <a:lvl9pPr marL="4114800" lvl="8" indent="-317500">
              <a:spcBef>
                <a:spcPts val="2100"/>
              </a:spcBef>
              <a:spcAft>
                <a:spcPts val="2100"/>
              </a:spcAft>
              <a:buSzPts val="1400"/>
              <a:buChar char="■"/>
              <a:defRPr sz="1400"/>
            </a:lvl9pPr>
          </a:lstStyle>
          <a:p>
            <a:endParaRPr/>
          </a:p>
        </p:txBody>
      </p:sp>
      <p:grpSp>
        <p:nvGrpSpPr>
          <p:cNvPr id="1283" name="Google Shape;1283;p11"/>
          <p:cNvGrpSpPr/>
          <p:nvPr/>
        </p:nvGrpSpPr>
        <p:grpSpPr>
          <a:xfrm>
            <a:off x="1490605" y="1938093"/>
            <a:ext cx="909663" cy="610721"/>
            <a:chOff x="10624861" y="3933984"/>
            <a:chExt cx="1115330" cy="748800"/>
          </a:xfrm>
        </p:grpSpPr>
        <p:cxnSp>
          <p:nvCxnSpPr>
            <p:cNvPr id="1284" name="Google Shape;1284;p11"/>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285" name="Google Shape;1285;p11"/>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286" name="Google Shape;1286;p11"/>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287" name="Google Shape;1287;p11"/>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288" name="Google Shape;1288;p11"/>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289" name="Google Shape;1289;p11"/>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290" name="Google Shape;1290;p11"/>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1291" name="Google Shape;1291;p11"/>
          <p:cNvSpPr/>
          <p:nvPr/>
        </p:nvSpPr>
        <p:spPr>
          <a:xfrm rot="-5400000" flipH="1">
            <a:off x="127200" y="2501613"/>
            <a:ext cx="1193400" cy="1224900"/>
          </a:xfrm>
          <a:prstGeom prst="teardrop">
            <a:avLst>
              <a:gd name="adj" fmla="val 100000"/>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92" name="Google Shape;1292;p11"/>
          <p:cNvSpPr/>
          <p:nvPr/>
        </p:nvSpPr>
        <p:spPr>
          <a:xfrm>
            <a:off x="119108" y="131954"/>
            <a:ext cx="610800" cy="6108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93" name="Google Shape;1293;p11"/>
          <p:cNvSpPr/>
          <p:nvPr/>
        </p:nvSpPr>
        <p:spPr>
          <a:xfrm>
            <a:off x="129201" y="132515"/>
            <a:ext cx="1200600" cy="12006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1294" name="Google Shape;1294;p11"/>
          <p:cNvGrpSpPr/>
          <p:nvPr/>
        </p:nvGrpSpPr>
        <p:grpSpPr>
          <a:xfrm>
            <a:off x="119079" y="734370"/>
            <a:ext cx="603170" cy="610721"/>
            <a:chOff x="8943245" y="2438859"/>
            <a:chExt cx="739541" cy="748800"/>
          </a:xfrm>
        </p:grpSpPr>
        <p:cxnSp>
          <p:nvCxnSpPr>
            <p:cNvPr id="1295" name="Google Shape;1295;p11"/>
            <p:cNvCxnSpPr/>
            <p:nvPr/>
          </p:nvCxnSpPr>
          <p:spPr>
            <a:xfrm>
              <a:off x="8943245"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296" name="Google Shape;1296;p11"/>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297" name="Google Shape;1297;p11"/>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298" name="Google Shape;1298;p11"/>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299" name="Google Shape;1299;p11"/>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1300" name="Google Shape;1300;p11"/>
          <p:cNvSpPr/>
          <p:nvPr/>
        </p:nvSpPr>
        <p:spPr>
          <a:xfrm>
            <a:off x="243593" y="283916"/>
            <a:ext cx="895200" cy="8952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01" name="Google Shape;1301;p11"/>
          <p:cNvSpPr/>
          <p:nvPr/>
        </p:nvSpPr>
        <p:spPr>
          <a:xfrm>
            <a:off x="403872" y="444195"/>
            <a:ext cx="574200" cy="5742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02" name="Google Shape;1302;p11"/>
          <p:cNvSpPr/>
          <p:nvPr/>
        </p:nvSpPr>
        <p:spPr>
          <a:xfrm>
            <a:off x="549758" y="590080"/>
            <a:ext cx="282600" cy="282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03" name="Google Shape;1303;p11"/>
          <p:cNvSpPr/>
          <p:nvPr/>
        </p:nvSpPr>
        <p:spPr>
          <a:xfrm>
            <a:off x="1334611" y="131954"/>
            <a:ext cx="610800" cy="6108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04" name="Google Shape;1304;p11"/>
          <p:cNvSpPr/>
          <p:nvPr/>
        </p:nvSpPr>
        <p:spPr>
          <a:xfrm>
            <a:off x="1333303" y="742977"/>
            <a:ext cx="610800" cy="6108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305" name="Google Shape;1305;p11"/>
          <p:cNvGrpSpPr/>
          <p:nvPr/>
        </p:nvGrpSpPr>
        <p:grpSpPr>
          <a:xfrm>
            <a:off x="1493221" y="733062"/>
            <a:ext cx="301586" cy="610721"/>
            <a:chOff x="10628069" y="2437255"/>
            <a:chExt cx="369772" cy="748800"/>
          </a:xfrm>
        </p:grpSpPr>
        <p:cxnSp>
          <p:nvCxnSpPr>
            <p:cNvPr id="1306" name="Google Shape;1306;p11"/>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307" name="Google Shape;1307;p11"/>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308" name="Google Shape;1308;p11"/>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1309" name="Google Shape;1309;p11"/>
          <p:cNvSpPr/>
          <p:nvPr/>
        </p:nvSpPr>
        <p:spPr>
          <a:xfrm>
            <a:off x="1482645" y="282605"/>
            <a:ext cx="323400" cy="3234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10" name="Google Shape;1310;p11"/>
          <p:cNvSpPr/>
          <p:nvPr/>
        </p:nvSpPr>
        <p:spPr>
          <a:xfrm>
            <a:off x="1560495" y="360454"/>
            <a:ext cx="167400" cy="167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11" name="Google Shape;1311;p11"/>
          <p:cNvSpPr/>
          <p:nvPr/>
        </p:nvSpPr>
        <p:spPr>
          <a:xfrm rot="5400000">
            <a:off x="1938633" y="744569"/>
            <a:ext cx="610800" cy="6108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16" name="Google Shape;1316;p11"/>
          <p:cNvSpPr/>
          <p:nvPr/>
        </p:nvSpPr>
        <p:spPr>
          <a:xfrm>
            <a:off x="1964793" y="152421"/>
            <a:ext cx="574200" cy="5742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17" name="Google Shape;1317;p11"/>
          <p:cNvSpPr/>
          <p:nvPr/>
        </p:nvSpPr>
        <p:spPr>
          <a:xfrm>
            <a:off x="2085818" y="273447"/>
            <a:ext cx="323400" cy="323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18" name="Google Shape;1318;p11"/>
          <p:cNvSpPr/>
          <p:nvPr/>
        </p:nvSpPr>
        <p:spPr>
          <a:xfrm>
            <a:off x="2163667" y="351296"/>
            <a:ext cx="167400" cy="1674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19" name="Google Shape;1319;p11"/>
          <p:cNvSpPr/>
          <p:nvPr/>
        </p:nvSpPr>
        <p:spPr>
          <a:xfrm rot="-5400000">
            <a:off x="127892" y="1347785"/>
            <a:ext cx="1200600" cy="12006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320" name="Google Shape;1320;p11"/>
          <p:cNvSpPr/>
          <p:nvPr/>
        </p:nvSpPr>
        <p:spPr>
          <a:xfrm rot="-5400000">
            <a:off x="275553" y="1495624"/>
            <a:ext cx="905100" cy="905100"/>
          </a:xfrm>
          <a:prstGeom prst="arc">
            <a:avLst>
              <a:gd name="adj1" fmla="val 16200000"/>
              <a:gd name="adj2" fmla="val 5467200"/>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321" name="Google Shape;1321;p11"/>
          <p:cNvSpPr/>
          <p:nvPr/>
        </p:nvSpPr>
        <p:spPr>
          <a:xfrm rot="-5400000">
            <a:off x="413589" y="1633587"/>
            <a:ext cx="629100" cy="6291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322" name="Google Shape;1322;p11"/>
          <p:cNvSpPr/>
          <p:nvPr/>
        </p:nvSpPr>
        <p:spPr>
          <a:xfrm rot="-5400000">
            <a:off x="577139" y="1791221"/>
            <a:ext cx="321000" cy="321000"/>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323" name="Google Shape;1323;p11"/>
          <p:cNvSpPr/>
          <p:nvPr/>
        </p:nvSpPr>
        <p:spPr>
          <a:xfrm rot="-5400000" flipH="1">
            <a:off x="126584" y="1338863"/>
            <a:ext cx="1200600" cy="1200600"/>
          </a:xfrm>
          <a:prstGeom prst="arc">
            <a:avLst>
              <a:gd name="adj1" fmla="val 16200000"/>
              <a:gd name="adj2" fmla="val 3799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324" name="Google Shape;1324;p11"/>
          <p:cNvSpPr/>
          <p:nvPr/>
        </p:nvSpPr>
        <p:spPr>
          <a:xfrm rot="5400000">
            <a:off x="132889" y="1338863"/>
            <a:ext cx="1200600" cy="1200600"/>
          </a:xfrm>
          <a:prstGeom prst="arc">
            <a:avLst>
              <a:gd name="adj1" fmla="val 16200000"/>
              <a:gd name="adj2" fmla="val 3799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325" name="Google Shape;1325;p11"/>
          <p:cNvSpPr/>
          <p:nvPr/>
        </p:nvSpPr>
        <p:spPr>
          <a:xfrm rot="-5400000" flipH="1">
            <a:off x="420132" y="1616710"/>
            <a:ext cx="629100" cy="6291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326" name="Google Shape;1326;p11"/>
          <p:cNvSpPr/>
          <p:nvPr/>
        </p:nvSpPr>
        <p:spPr>
          <a:xfrm rot="-5400000" flipH="1">
            <a:off x="575831" y="1766332"/>
            <a:ext cx="321000" cy="321000"/>
          </a:xfrm>
          <a:prstGeom prst="arc">
            <a:avLst>
              <a:gd name="adj1" fmla="val 16200000"/>
              <a:gd name="adj2" fmla="val 54672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1327" name="Google Shape;1327;p11"/>
          <p:cNvGrpSpPr/>
          <p:nvPr/>
        </p:nvGrpSpPr>
        <p:grpSpPr>
          <a:xfrm>
            <a:off x="1491913" y="1342774"/>
            <a:ext cx="909664" cy="610721"/>
            <a:chOff x="10626465" y="3184818"/>
            <a:chExt cx="1115330" cy="748800"/>
          </a:xfrm>
        </p:grpSpPr>
        <p:cxnSp>
          <p:nvCxnSpPr>
            <p:cNvPr id="1328" name="Google Shape;1328;p11"/>
            <p:cNvCxnSpPr/>
            <p:nvPr/>
          </p:nvCxnSpPr>
          <p:spPr>
            <a:xfrm>
              <a:off x="10998241"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329" name="Google Shape;1329;p11"/>
            <p:cNvCxnSpPr/>
            <p:nvPr/>
          </p:nvCxnSpPr>
          <p:spPr>
            <a:xfrm>
              <a:off x="10812353"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330" name="Google Shape;1330;p11"/>
            <p:cNvCxnSpPr/>
            <p:nvPr/>
          </p:nvCxnSpPr>
          <p:spPr>
            <a:xfrm>
              <a:off x="1062646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331" name="Google Shape;1331;p11"/>
            <p:cNvCxnSpPr/>
            <p:nvPr/>
          </p:nvCxnSpPr>
          <p:spPr>
            <a:xfrm>
              <a:off x="1155590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332" name="Google Shape;1332;p11"/>
            <p:cNvCxnSpPr/>
            <p:nvPr/>
          </p:nvCxnSpPr>
          <p:spPr>
            <a:xfrm>
              <a:off x="11370017"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333" name="Google Shape;1333;p11"/>
            <p:cNvCxnSpPr/>
            <p:nvPr/>
          </p:nvCxnSpPr>
          <p:spPr>
            <a:xfrm>
              <a:off x="11184129"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334" name="Google Shape;1334;p11"/>
            <p:cNvCxnSpPr/>
            <p:nvPr/>
          </p:nvCxnSpPr>
          <p:spPr>
            <a:xfrm>
              <a:off x="11741795" y="3184818"/>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1335" name="Google Shape;1335;p11"/>
          <p:cNvSpPr/>
          <p:nvPr/>
        </p:nvSpPr>
        <p:spPr>
          <a:xfrm>
            <a:off x="1326947" y="1359421"/>
            <a:ext cx="620400" cy="5964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36" name="Google Shape;1336;p11"/>
          <p:cNvSpPr/>
          <p:nvPr/>
        </p:nvSpPr>
        <p:spPr>
          <a:xfrm rot="-5400000">
            <a:off x="1953446" y="1347651"/>
            <a:ext cx="620400" cy="5964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337" name="Google Shape;1337;p11"/>
          <p:cNvGrpSpPr/>
          <p:nvPr/>
        </p:nvGrpSpPr>
        <p:grpSpPr>
          <a:xfrm rot="10800000">
            <a:off x="1325776" y="1954760"/>
            <a:ext cx="1235026" cy="620264"/>
            <a:chOff x="10576560" y="3328633"/>
            <a:chExt cx="1514255" cy="760500"/>
          </a:xfrm>
        </p:grpSpPr>
        <p:sp>
          <p:nvSpPr>
            <p:cNvPr id="1338" name="Google Shape;1338;p11"/>
            <p:cNvSpPr/>
            <p:nvPr/>
          </p:nvSpPr>
          <p:spPr>
            <a:xfrm>
              <a:off x="10576560" y="335761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39" name="Google Shape;1339;p11"/>
            <p:cNvSpPr/>
            <p:nvPr/>
          </p:nvSpPr>
          <p:spPr>
            <a:xfrm rot="-5400000">
              <a:off x="11344865" y="334318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340" name="Google Shape;1340;p11"/>
          <p:cNvSpPr/>
          <p:nvPr/>
        </p:nvSpPr>
        <p:spPr>
          <a:xfrm rot="2700000">
            <a:off x="1731387" y="1738294"/>
            <a:ext cx="441235" cy="441235"/>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41" name="Google Shape;1341;p11"/>
          <p:cNvSpPr/>
          <p:nvPr/>
        </p:nvSpPr>
        <p:spPr>
          <a:xfrm>
            <a:off x="1786194" y="1795116"/>
            <a:ext cx="323400" cy="323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42" name="Google Shape;1342;p11"/>
          <p:cNvSpPr/>
          <p:nvPr/>
        </p:nvSpPr>
        <p:spPr>
          <a:xfrm>
            <a:off x="1864125" y="1873047"/>
            <a:ext cx="167400" cy="1674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43" name="Google Shape;1343;p11"/>
          <p:cNvSpPr/>
          <p:nvPr/>
        </p:nvSpPr>
        <p:spPr>
          <a:xfrm rot="-5400000">
            <a:off x="271261" y="2677116"/>
            <a:ext cx="905100" cy="905100"/>
          </a:xfrm>
          <a:prstGeom prst="arc">
            <a:avLst>
              <a:gd name="adj1" fmla="val 16200000"/>
              <a:gd name="adj2" fmla="val 10690623"/>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344" name="Google Shape;1344;p11"/>
          <p:cNvSpPr/>
          <p:nvPr/>
        </p:nvSpPr>
        <p:spPr>
          <a:xfrm rot="-5400000">
            <a:off x="409297" y="2815079"/>
            <a:ext cx="629100" cy="629100"/>
          </a:xfrm>
          <a:prstGeom prst="arc">
            <a:avLst>
              <a:gd name="adj1" fmla="val 16200000"/>
              <a:gd name="adj2" fmla="val 10869229"/>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345" name="Google Shape;1345;p11"/>
          <p:cNvSpPr/>
          <p:nvPr/>
        </p:nvSpPr>
        <p:spPr>
          <a:xfrm>
            <a:off x="731445" y="2528953"/>
            <a:ext cx="610800" cy="6108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46" name="Google Shape;1346;p11"/>
          <p:cNvSpPr/>
          <p:nvPr/>
        </p:nvSpPr>
        <p:spPr>
          <a:xfrm>
            <a:off x="616493" y="3010629"/>
            <a:ext cx="233100" cy="233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347" name="Google Shape;1347;p11"/>
          <p:cNvGrpSpPr/>
          <p:nvPr/>
        </p:nvGrpSpPr>
        <p:grpSpPr>
          <a:xfrm>
            <a:off x="235714" y="3291935"/>
            <a:ext cx="339739" cy="44042"/>
            <a:chOff x="10578164" y="275923"/>
            <a:chExt cx="416551" cy="54000"/>
          </a:xfrm>
        </p:grpSpPr>
        <p:sp>
          <p:nvSpPr>
            <p:cNvPr id="1348" name="Google Shape;1348;p11"/>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49" name="Google Shape;1349;p11"/>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50" name="Google Shape;1350;p11"/>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351" name="Google Shape;1351;p11"/>
          <p:cNvGrpSpPr/>
          <p:nvPr/>
        </p:nvGrpSpPr>
        <p:grpSpPr>
          <a:xfrm>
            <a:off x="235714" y="3416887"/>
            <a:ext cx="339739" cy="44042"/>
            <a:chOff x="10578164" y="275923"/>
            <a:chExt cx="416551" cy="54000"/>
          </a:xfrm>
        </p:grpSpPr>
        <p:sp>
          <p:nvSpPr>
            <p:cNvPr id="1352" name="Google Shape;1352;p11"/>
            <p:cNvSpPr/>
            <p:nvPr/>
          </p:nvSpPr>
          <p:spPr>
            <a:xfrm>
              <a:off x="10578164"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53" name="Google Shape;1353;p11"/>
            <p:cNvSpPr/>
            <p:nvPr/>
          </p:nvSpPr>
          <p:spPr>
            <a:xfrm>
              <a:off x="10759440"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54" name="Google Shape;1354;p11"/>
            <p:cNvSpPr/>
            <p:nvPr/>
          </p:nvSpPr>
          <p:spPr>
            <a:xfrm>
              <a:off x="10940715"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355" name="Google Shape;1355;p11"/>
          <p:cNvGrpSpPr/>
          <p:nvPr/>
        </p:nvGrpSpPr>
        <p:grpSpPr>
          <a:xfrm>
            <a:off x="235714" y="3541840"/>
            <a:ext cx="339739" cy="44042"/>
            <a:chOff x="10578164" y="275923"/>
            <a:chExt cx="416551" cy="54000"/>
          </a:xfrm>
        </p:grpSpPr>
        <p:sp>
          <p:nvSpPr>
            <p:cNvPr id="1356" name="Google Shape;1356;p11"/>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57" name="Google Shape;1357;p11"/>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58" name="Google Shape;1358;p11"/>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359" name="Google Shape;1359;p11"/>
          <p:cNvGrpSpPr/>
          <p:nvPr/>
        </p:nvGrpSpPr>
        <p:grpSpPr>
          <a:xfrm>
            <a:off x="862437" y="2693996"/>
            <a:ext cx="339739" cy="44042"/>
            <a:chOff x="10578164" y="275923"/>
            <a:chExt cx="416551" cy="54000"/>
          </a:xfrm>
        </p:grpSpPr>
        <p:sp>
          <p:nvSpPr>
            <p:cNvPr id="1360" name="Google Shape;1360;p11"/>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61" name="Google Shape;1361;p11"/>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62" name="Google Shape;1362;p11"/>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363" name="Google Shape;1363;p11"/>
          <p:cNvGrpSpPr/>
          <p:nvPr/>
        </p:nvGrpSpPr>
        <p:grpSpPr>
          <a:xfrm>
            <a:off x="862437" y="2818949"/>
            <a:ext cx="339739" cy="44042"/>
            <a:chOff x="10578164" y="275923"/>
            <a:chExt cx="416551" cy="54000"/>
          </a:xfrm>
        </p:grpSpPr>
        <p:sp>
          <p:nvSpPr>
            <p:cNvPr id="1364" name="Google Shape;1364;p11"/>
            <p:cNvSpPr/>
            <p:nvPr/>
          </p:nvSpPr>
          <p:spPr>
            <a:xfrm>
              <a:off x="10578164"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65" name="Google Shape;1365;p11"/>
            <p:cNvSpPr/>
            <p:nvPr/>
          </p:nvSpPr>
          <p:spPr>
            <a:xfrm>
              <a:off x="10759440"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66" name="Google Shape;1366;p11"/>
            <p:cNvSpPr/>
            <p:nvPr/>
          </p:nvSpPr>
          <p:spPr>
            <a:xfrm>
              <a:off x="10940715"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367" name="Google Shape;1367;p11"/>
          <p:cNvGrpSpPr/>
          <p:nvPr/>
        </p:nvGrpSpPr>
        <p:grpSpPr>
          <a:xfrm>
            <a:off x="862437" y="2943901"/>
            <a:ext cx="339739" cy="44042"/>
            <a:chOff x="10578164" y="275923"/>
            <a:chExt cx="416551" cy="54000"/>
          </a:xfrm>
        </p:grpSpPr>
        <p:sp>
          <p:nvSpPr>
            <p:cNvPr id="1368" name="Google Shape;1368;p11"/>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69" name="Google Shape;1369;p11"/>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70" name="Google Shape;1370;p11"/>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381" name="Google Shape;1381;p11"/>
          <p:cNvGrpSpPr/>
          <p:nvPr/>
        </p:nvGrpSpPr>
        <p:grpSpPr>
          <a:xfrm rot="-59862">
            <a:off x="2570209" y="128575"/>
            <a:ext cx="1250776" cy="1250699"/>
            <a:chOff x="3247624" y="213651"/>
            <a:chExt cx="1533709" cy="1533614"/>
          </a:xfrm>
        </p:grpSpPr>
        <p:sp>
          <p:nvSpPr>
            <p:cNvPr id="1382" name="Google Shape;1382;p11"/>
            <p:cNvSpPr/>
            <p:nvPr/>
          </p:nvSpPr>
          <p:spPr>
            <a:xfrm rot="-2642172" flipH="1">
              <a:off x="3472138" y="438179"/>
              <a:ext cx="1084572" cy="1084572"/>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383" name="Google Shape;1383;p11"/>
            <p:cNvSpPr/>
            <p:nvPr/>
          </p:nvSpPr>
          <p:spPr>
            <a:xfrm rot="8157828" flipH="1">
              <a:off x="3472247" y="438165"/>
              <a:ext cx="1084572" cy="1084572"/>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1384" name="Google Shape;1384;p11"/>
          <p:cNvSpPr/>
          <p:nvPr/>
        </p:nvSpPr>
        <p:spPr>
          <a:xfrm>
            <a:off x="2908755" y="466671"/>
            <a:ext cx="574200" cy="5742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85" name="Google Shape;1385;p11"/>
          <p:cNvSpPr/>
          <p:nvPr/>
        </p:nvSpPr>
        <p:spPr>
          <a:xfrm>
            <a:off x="3050388" y="608305"/>
            <a:ext cx="291300" cy="2913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21" name="Group 120">
            <a:extLst>
              <a:ext uri="{FF2B5EF4-FFF2-40B4-BE49-F238E27FC236}">
                <a16:creationId xmlns:a16="http://schemas.microsoft.com/office/drawing/2014/main" id="{B26723A4-9921-4266-9920-FA25E074C495}"/>
              </a:ext>
            </a:extLst>
          </p:cNvPr>
          <p:cNvGrpSpPr/>
          <p:nvPr userDrawn="1"/>
        </p:nvGrpSpPr>
        <p:grpSpPr>
          <a:xfrm>
            <a:off x="1962016" y="899202"/>
            <a:ext cx="582857" cy="308495"/>
            <a:chOff x="11184673" y="2647468"/>
            <a:chExt cx="748937" cy="369772"/>
          </a:xfrm>
        </p:grpSpPr>
        <p:cxnSp>
          <p:nvCxnSpPr>
            <p:cNvPr id="122" name="Straight Connector 121">
              <a:extLst>
                <a:ext uri="{FF2B5EF4-FFF2-40B4-BE49-F238E27FC236}">
                  <a16:creationId xmlns:a16="http://schemas.microsoft.com/office/drawing/2014/main" id="{A2C2E9E4-26BF-4383-92ED-847896E6A8DA}"/>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FF50483C-891D-413F-B125-12611F6AA11B}"/>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2749A05B-F448-4E7E-8918-7A53C0C8662E}"/>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008 Three columns" preserve="1">
  <p:cSld name="1_008 Three columns">
    <p:bg>
      <p:bgRef idx="1001">
        <a:schemeClr val="bg1"/>
      </p:bgRef>
    </p:bg>
    <p:spTree>
      <p:nvGrpSpPr>
        <p:cNvPr id="1" name="Shape 1275"/>
        <p:cNvGrpSpPr/>
        <p:nvPr/>
      </p:nvGrpSpPr>
      <p:grpSpPr>
        <a:xfrm>
          <a:off x="0" y="0"/>
          <a:ext cx="0" cy="0"/>
          <a:chOff x="0" y="0"/>
          <a:chExt cx="0" cy="0"/>
        </a:xfrm>
      </p:grpSpPr>
      <p:sp>
        <p:nvSpPr>
          <p:cNvPr id="1371" name="Google Shape;1371;p11"/>
          <p:cNvSpPr/>
          <p:nvPr/>
        </p:nvSpPr>
        <p:spPr>
          <a:xfrm>
            <a:off x="2551821" y="141300"/>
            <a:ext cx="1266300" cy="12180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12" name="Group 111">
            <a:extLst>
              <a:ext uri="{FF2B5EF4-FFF2-40B4-BE49-F238E27FC236}">
                <a16:creationId xmlns:a16="http://schemas.microsoft.com/office/drawing/2014/main" id="{0EA0D92A-260F-4142-BD5F-BD4244A6C023}"/>
              </a:ext>
            </a:extLst>
          </p:cNvPr>
          <p:cNvGrpSpPr/>
          <p:nvPr userDrawn="1"/>
        </p:nvGrpSpPr>
        <p:grpSpPr>
          <a:xfrm>
            <a:off x="2555335" y="129395"/>
            <a:ext cx="1329222" cy="1086929"/>
            <a:chOff x="3210946" y="234733"/>
            <a:chExt cx="1560780" cy="1298611"/>
          </a:xfrm>
        </p:grpSpPr>
        <p:cxnSp>
          <p:nvCxnSpPr>
            <p:cNvPr id="113" name="Straight Connector 112">
              <a:extLst>
                <a:ext uri="{FF2B5EF4-FFF2-40B4-BE49-F238E27FC236}">
                  <a16:creationId xmlns:a16="http://schemas.microsoft.com/office/drawing/2014/main" id="{DFE3BC8F-D8E0-471B-BF2A-D4D30568597B}"/>
                </a:ext>
              </a:extLst>
            </p:cNvPr>
            <p:cNvCxnSpPr>
              <a:cxnSpLocks/>
            </p:cNvCxnSpPr>
            <p:nvPr/>
          </p:nvCxnSpPr>
          <p:spPr>
            <a:xfrm rot="5400000">
              <a:off x="3991336" y="752954"/>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E76815F1-CFD0-4927-B9E9-9B9052595CE9}"/>
                </a:ext>
              </a:extLst>
            </p:cNvPr>
            <p:cNvCxnSpPr>
              <a:cxnSpLocks/>
            </p:cNvCxnSpPr>
            <p:nvPr/>
          </p:nvCxnSpPr>
          <p:spPr>
            <a:xfrm rot="5400000">
              <a:off x="3991336" y="567439"/>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68DA4187-67F9-4722-974B-4CD6ADA600F5}"/>
                </a:ext>
              </a:extLst>
            </p:cNvPr>
            <p:cNvCxnSpPr>
              <a:cxnSpLocks/>
            </p:cNvCxnSpPr>
            <p:nvPr/>
          </p:nvCxnSpPr>
          <p:spPr>
            <a:xfrm rot="5400000">
              <a:off x="3991336" y="381923"/>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8AA5DE06-4F70-4FC2-A123-88CCB92BDD1A}"/>
                </a:ext>
              </a:extLst>
            </p:cNvPr>
            <p:cNvCxnSpPr>
              <a:cxnSpLocks/>
            </p:cNvCxnSpPr>
            <p:nvPr/>
          </p:nvCxnSpPr>
          <p:spPr>
            <a:xfrm rot="5400000">
              <a:off x="3991336" y="19640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D710F407-EAFE-4D9F-B4E3-8A0B34AD82B7}"/>
                </a:ext>
              </a:extLst>
            </p:cNvPr>
            <p:cNvCxnSpPr>
              <a:cxnSpLocks/>
            </p:cNvCxnSpPr>
            <p:nvPr/>
          </p:nvCxnSpPr>
          <p:spPr>
            <a:xfrm rot="5400000">
              <a:off x="3991336" y="1089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F2052B4E-3F42-4D74-8506-04B1BB441FD2}"/>
                </a:ext>
              </a:extLst>
            </p:cNvPr>
            <p:cNvCxnSpPr>
              <a:cxnSpLocks/>
            </p:cNvCxnSpPr>
            <p:nvPr/>
          </p:nvCxnSpPr>
          <p:spPr>
            <a:xfrm rot="5400000">
              <a:off x="3991336" y="-174625"/>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CAC3ADCF-CE9C-4E24-B2F7-68B9BAE5EFB7}"/>
                </a:ext>
              </a:extLst>
            </p:cNvPr>
            <p:cNvCxnSpPr>
              <a:cxnSpLocks/>
            </p:cNvCxnSpPr>
            <p:nvPr/>
          </p:nvCxnSpPr>
          <p:spPr>
            <a:xfrm rot="5400000">
              <a:off x="3991336" y="-36014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60E86EC0-595D-4D55-A8D7-ECE614684730}"/>
                </a:ext>
              </a:extLst>
            </p:cNvPr>
            <p:cNvCxnSpPr>
              <a:cxnSpLocks/>
            </p:cNvCxnSpPr>
            <p:nvPr/>
          </p:nvCxnSpPr>
          <p:spPr>
            <a:xfrm rot="5400000">
              <a:off x="3991336" y="-54565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1276" name="Google Shape;1276;p11"/>
          <p:cNvSpPr txBox="1">
            <a:spLocks noGrp="1"/>
          </p:cNvSpPr>
          <p:nvPr>
            <p:ph type="subTitle" idx="1"/>
          </p:nvPr>
        </p:nvSpPr>
        <p:spPr>
          <a:xfrm>
            <a:off x="5437206" y="1729975"/>
            <a:ext cx="6406800" cy="606900"/>
          </a:xfrm>
          <a:prstGeom prst="rect">
            <a:avLst/>
          </a:prstGeom>
        </p:spPr>
        <p:txBody>
          <a:bodyPr spcFirstLastPara="1" wrap="square" lIns="121900" tIns="121900" rIns="121900" bIns="121900" anchor="t" anchorCtr="0">
            <a:noAutofit/>
          </a:bodyPr>
          <a:lstStyle>
            <a:lvl1pPr lvl="0" rtl="0">
              <a:spcBef>
                <a:spcPts val="0"/>
              </a:spcBef>
              <a:spcAft>
                <a:spcPts val="0"/>
              </a:spcAft>
              <a:buClr>
                <a:schemeClr val="accent1"/>
              </a:buClr>
              <a:buSzPts val="1800"/>
              <a:buNone/>
              <a:defRPr sz="1800" b="1">
                <a:solidFill>
                  <a:schemeClr val="tx2"/>
                </a:solidFill>
              </a:defRPr>
            </a:lvl1pPr>
            <a:lvl2pPr lvl="1" rtl="0">
              <a:spcBef>
                <a:spcPts val="2100"/>
              </a:spcBef>
              <a:spcAft>
                <a:spcPts val="0"/>
              </a:spcAft>
              <a:buClr>
                <a:schemeClr val="accent1"/>
              </a:buClr>
              <a:buSzPts val="1800"/>
              <a:buNone/>
              <a:defRPr sz="1800" b="1">
                <a:solidFill>
                  <a:schemeClr val="accent1"/>
                </a:solidFill>
              </a:defRPr>
            </a:lvl2pPr>
            <a:lvl3pPr lvl="2" rtl="0">
              <a:spcBef>
                <a:spcPts val="2100"/>
              </a:spcBef>
              <a:spcAft>
                <a:spcPts val="0"/>
              </a:spcAft>
              <a:buClr>
                <a:schemeClr val="accent1"/>
              </a:buClr>
              <a:buSzPts val="1800"/>
              <a:buNone/>
              <a:defRPr sz="1800" b="1">
                <a:solidFill>
                  <a:schemeClr val="accent1"/>
                </a:solidFill>
              </a:defRPr>
            </a:lvl3pPr>
            <a:lvl4pPr lvl="3" rtl="0">
              <a:spcBef>
                <a:spcPts val="2100"/>
              </a:spcBef>
              <a:spcAft>
                <a:spcPts val="0"/>
              </a:spcAft>
              <a:buClr>
                <a:schemeClr val="accent1"/>
              </a:buClr>
              <a:buSzPts val="1800"/>
              <a:buNone/>
              <a:defRPr sz="1800" b="1">
                <a:solidFill>
                  <a:schemeClr val="accent1"/>
                </a:solidFill>
              </a:defRPr>
            </a:lvl4pPr>
            <a:lvl5pPr lvl="4" rtl="0">
              <a:spcBef>
                <a:spcPts val="2100"/>
              </a:spcBef>
              <a:spcAft>
                <a:spcPts val="0"/>
              </a:spcAft>
              <a:buClr>
                <a:schemeClr val="accent1"/>
              </a:buClr>
              <a:buSzPts val="1800"/>
              <a:buNone/>
              <a:defRPr sz="1800" b="1">
                <a:solidFill>
                  <a:schemeClr val="accent1"/>
                </a:solidFill>
              </a:defRPr>
            </a:lvl5pPr>
            <a:lvl6pPr lvl="5" rtl="0">
              <a:spcBef>
                <a:spcPts val="2100"/>
              </a:spcBef>
              <a:spcAft>
                <a:spcPts val="0"/>
              </a:spcAft>
              <a:buClr>
                <a:schemeClr val="accent1"/>
              </a:buClr>
              <a:buSzPts val="1800"/>
              <a:buNone/>
              <a:defRPr sz="1800" b="1">
                <a:solidFill>
                  <a:schemeClr val="accent1"/>
                </a:solidFill>
              </a:defRPr>
            </a:lvl6pPr>
            <a:lvl7pPr lvl="6" rtl="0">
              <a:spcBef>
                <a:spcPts val="2100"/>
              </a:spcBef>
              <a:spcAft>
                <a:spcPts val="0"/>
              </a:spcAft>
              <a:buClr>
                <a:schemeClr val="accent1"/>
              </a:buClr>
              <a:buSzPts val="1800"/>
              <a:buNone/>
              <a:defRPr sz="1800" b="1">
                <a:solidFill>
                  <a:schemeClr val="accent1"/>
                </a:solidFill>
              </a:defRPr>
            </a:lvl7pPr>
            <a:lvl8pPr lvl="7" rtl="0">
              <a:spcBef>
                <a:spcPts val="2100"/>
              </a:spcBef>
              <a:spcAft>
                <a:spcPts val="0"/>
              </a:spcAft>
              <a:buClr>
                <a:schemeClr val="accent1"/>
              </a:buClr>
              <a:buSzPts val="1800"/>
              <a:buNone/>
              <a:defRPr sz="1800" b="1">
                <a:solidFill>
                  <a:schemeClr val="accent1"/>
                </a:solidFill>
              </a:defRPr>
            </a:lvl8pPr>
            <a:lvl9pPr lvl="8" rtl="0">
              <a:spcBef>
                <a:spcPts val="2100"/>
              </a:spcBef>
              <a:spcAft>
                <a:spcPts val="2100"/>
              </a:spcAft>
              <a:buClr>
                <a:schemeClr val="accent1"/>
              </a:buClr>
              <a:buSzPts val="1800"/>
              <a:buNone/>
              <a:defRPr sz="1800" b="1">
                <a:solidFill>
                  <a:schemeClr val="accent1"/>
                </a:solidFill>
              </a:defRPr>
            </a:lvl9pPr>
          </a:lstStyle>
          <a:p>
            <a:endParaRPr/>
          </a:p>
        </p:txBody>
      </p:sp>
      <p:sp>
        <p:nvSpPr>
          <p:cNvPr id="1277" name="Google Shape;1277;p11"/>
          <p:cNvSpPr txBox="1">
            <a:spLocks noGrp="1"/>
          </p:cNvSpPr>
          <p:nvPr>
            <p:ph type="subTitle" idx="2"/>
          </p:nvPr>
        </p:nvSpPr>
        <p:spPr>
          <a:xfrm>
            <a:off x="5437206" y="3334868"/>
            <a:ext cx="6406800" cy="606900"/>
          </a:xfrm>
          <a:prstGeom prst="rect">
            <a:avLst/>
          </a:prstGeom>
        </p:spPr>
        <p:txBody>
          <a:bodyPr spcFirstLastPara="1" wrap="square" lIns="121900" tIns="121900" rIns="121900" bIns="121900" anchor="t" anchorCtr="0">
            <a:noAutofit/>
          </a:bodyPr>
          <a:lstStyle>
            <a:lvl1pPr lvl="0" rtl="0">
              <a:spcBef>
                <a:spcPts val="0"/>
              </a:spcBef>
              <a:spcAft>
                <a:spcPts val="0"/>
              </a:spcAft>
              <a:buClr>
                <a:schemeClr val="accent3"/>
              </a:buClr>
              <a:buSzPts val="1800"/>
              <a:buNone/>
              <a:defRPr sz="1800" b="1">
                <a:solidFill>
                  <a:schemeClr val="tx2"/>
                </a:solidFill>
              </a:defRPr>
            </a:lvl1pPr>
            <a:lvl2pPr lvl="1" rtl="0">
              <a:spcBef>
                <a:spcPts val="2100"/>
              </a:spcBef>
              <a:spcAft>
                <a:spcPts val="0"/>
              </a:spcAft>
              <a:buClr>
                <a:schemeClr val="accent3"/>
              </a:buClr>
              <a:buSzPts val="1800"/>
              <a:buNone/>
              <a:defRPr sz="1800" b="1">
                <a:solidFill>
                  <a:schemeClr val="accent3"/>
                </a:solidFill>
              </a:defRPr>
            </a:lvl2pPr>
            <a:lvl3pPr lvl="2" rtl="0">
              <a:spcBef>
                <a:spcPts val="2100"/>
              </a:spcBef>
              <a:spcAft>
                <a:spcPts val="0"/>
              </a:spcAft>
              <a:buClr>
                <a:schemeClr val="accent3"/>
              </a:buClr>
              <a:buSzPts val="1800"/>
              <a:buNone/>
              <a:defRPr sz="1800" b="1">
                <a:solidFill>
                  <a:schemeClr val="accent3"/>
                </a:solidFill>
              </a:defRPr>
            </a:lvl3pPr>
            <a:lvl4pPr lvl="3" rtl="0">
              <a:spcBef>
                <a:spcPts val="2100"/>
              </a:spcBef>
              <a:spcAft>
                <a:spcPts val="0"/>
              </a:spcAft>
              <a:buClr>
                <a:schemeClr val="accent3"/>
              </a:buClr>
              <a:buSzPts val="1800"/>
              <a:buNone/>
              <a:defRPr sz="1800" b="1">
                <a:solidFill>
                  <a:schemeClr val="accent3"/>
                </a:solidFill>
              </a:defRPr>
            </a:lvl4pPr>
            <a:lvl5pPr lvl="4" rtl="0">
              <a:spcBef>
                <a:spcPts val="2100"/>
              </a:spcBef>
              <a:spcAft>
                <a:spcPts val="0"/>
              </a:spcAft>
              <a:buClr>
                <a:schemeClr val="accent3"/>
              </a:buClr>
              <a:buSzPts val="1800"/>
              <a:buNone/>
              <a:defRPr sz="1800" b="1">
                <a:solidFill>
                  <a:schemeClr val="accent3"/>
                </a:solidFill>
              </a:defRPr>
            </a:lvl5pPr>
            <a:lvl6pPr lvl="5" rtl="0">
              <a:spcBef>
                <a:spcPts val="2100"/>
              </a:spcBef>
              <a:spcAft>
                <a:spcPts val="0"/>
              </a:spcAft>
              <a:buClr>
                <a:schemeClr val="accent3"/>
              </a:buClr>
              <a:buSzPts val="1800"/>
              <a:buNone/>
              <a:defRPr sz="1800" b="1">
                <a:solidFill>
                  <a:schemeClr val="accent3"/>
                </a:solidFill>
              </a:defRPr>
            </a:lvl6pPr>
            <a:lvl7pPr lvl="6" rtl="0">
              <a:spcBef>
                <a:spcPts val="2100"/>
              </a:spcBef>
              <a:spcAft>
                <a:spcPts val="0"/>
              </a:spcAft>
              <a:buClr>
                <a:schemeClr val="accent3"/>
              </a:buClr>
              <a:buSzPts val="1800"/>
              <a:buNone/>
              <a:defRPr sz="1800" b="1">
                <a:solidFill>
                  <a:schemeClr val="accent3"/>
                </a:solidFill>
              </a:defRPr>
            </a:lvl7pPr>
            <a:lvl8pPr lvl="7" rtl="0">
              <a:spcBef>
                <a:spcPts val="2100"/>
              </a:spcBef>
              <a:spcAft>
                <a:spcPts val="0"/>
              </a:spcAft>
              <a:buClr>
                <a:schemeClr val="accent3"/>
              </a:buClr>
              <a:buSzPts val="1800"/>
              <a:buNone/>
              <a:defRPr sz="1800" b="1">
                <a:solidFill>
                  <a:schemeClr val="accent3"/>
                </a:solidFill>
              </a:defRPr>
            </a:lvl8pPr>
            <a:lvl9pPr lvl="8" rtl="0">
              <a:spcBef>
                <a:spcPts val="2100"/>
              </a:spcBef>
              <a:spcAft>
                <a:spcPts val="2100"/>
              </a:spcAft>
              <a:buClr>
                <a:schemeClr val="accent3"/>
              </a:buClr>
              <a:buSzPts val="1800"/>
              <a:buNone/>
              <a:defRPr sz="1800" b="1">
                <a:solidFill>
                  <a:schemeClr val="accent3"/>
                </a:solidFill>
              </a:defRPr>
            </a:lvl9pPr>
          </a:lstStyle>
          <a:p>
            <a:endParaRPr/>
          </a:p>
        </p:txBody>
      </p:sp>
      <p:sp>
        <p:nvSpPr>
          <p:cNvPr id="1278" name="Google Shape;1278;p11"/>
          <p:cNvSpPr txBox="1">
            <a:spLocks noGrp="1"/>
          </p:cNvSpPr>
          <p:nvPr>
            <p:ph type="subTitle" idx="3"/>
          </p:nvPr>
        </p:nvSpPr>
        <p:spPr>
          <a:xfrm>
            <a:off x="5437206" y="4939762"/>
            <a:ext cx="6406800" cy="606900"/>
          </a:xfrm>
          <a:prstGeom prst="rect">
            <a:avLst/>
          </a:prstGeom>
        </p:spPr>
        <p:txBody>
          <a:bodyPr spcFirstLastPara="1" wrap="square" lIns="121900" tIns="121900" rIns="121900" bIns="121900" anchor="t" anchorCtr="0">
            <a:noAutofit/>
          </a:bodyPr>
          <a:lstStyle>
            <a:lvl1pPr lvl="0" rtl="0">
              <a:spcBef>
                <a:spcPts val="0"/>
              </a:spcBef>
              <a:spcAft>
                <a:spcPts val="0"/>
              </a:spcAft>
              <a:buClr>
                <a:schemeClr val="accent4"/>
              </a:buClr>
              <a:buSzPts val="1800"/>
              <a:buNone/>
              <a:defRPr sz="1800" b="1">
                <a:solidFill>
                  <a:schemeClr val="tx2"/>
                </a:solidFill>
              </a:defRPr>
            </a:lvl1pPr>
            <a:lvl2pPr lvl="1" rtl="0">
              <a:spcBef>
                <a:spcPts val="2100"/>
              </a:spcBef>
              <a:spcAft>
                <a:spcPts val="0"/>
              </a:spcAft>
              <a:buClr>
                <a:schemeClr val="accent4"/>
              </a:buClr>
              <a:buSzPts val="1800"/>
              <a:buNone/>
              <a:defRPr sz="1800" b="1">
                <a:solidFill>
                  <a:schemeClr val="accent4"/>
                </a:solidFill>
              </a:defRPr>
            </a:lvl2pPr>
            <a:lvl3pPr lvl="2" rtl="0">
              <a:spcBef>
                <a:spcPts val="2100"/>
              </a:spcBef>
              <a:spcAft>
                <a:spcPts val="0"/>
              </a:spcAft>
              <a:buClr>
                <a:schemeClr val="accent4"/>
              </a:buClr>
              <a:buSzPts val="1800"/>
              <a:buNone/>
              <a:defRPr sz="1800" b="1">
                <a:solidFill>
                  <a:schemeClr val="accent4"/>
                </a:solidFill>
              </a:defRPr>
            </a:lvl3pPr>
            <a:lvl4pPr lvl="3" rtl="0">
              <a:spcBef>
                <a:spcPts val="2100"/>
              </a:spcBef>
              <a:spcAft>
                <a:spcPts val="0"/>
              </a:spcAft>
              <a:buClr>
                <a:schemeClr val="accent4"/>
              </a:buClr>
              <a:buSzPts val="1800"/>
              <a:buNone/>
              <a:defRPr sz="1800" b="1">
                <a:solidFill>
                  <a:schemeClr val="accent4"/>
                </a:solidFill>
              </a:defRPr>
            </a:lvl4pPr>
            <a:lvl5pPr lvl="4" rtl="0">
              <a:spcBef>
                <a:spcPts val="2100"/>
              </a:spcBef>
              <a:spcAft>
                <a:spcPts val="0"/>
              </a:spcAft>
              <a:buClr>
                <a:schemeClr val="accent4"/>
              </a:buClr>
              <a:buSzPts val="1800"/>
              <a:buNone/>
              <a:defRPr sz="1800" b="1">
                <a:solidFill>
                  <a:schemeClr val="accent4"/>
                </a:solidFill>
              </a:defRPr>
            </a:lvl5pPr>
            <a:lvl6pPr lvl="5" rtl="0">
              <a:spcBef>
                <a:spcPts val="2100"/>
              </a:spcBef>
              <a:spcAft>
                <a:spcPts val="0"/>
              </a:spcAft>
              <a:buClr>
                <a:schemeClr val="accent4"/>
              </a:buClr>
              <a:buSzPts val="1800"/>
              <a:buNone/>
              <a:defRPr sz="1800" b="1">
                <a:solidFill>
                  <a:schemeClr val="accent4"/>
                </a:solidFill>
              </a:defRPr>
            </a:lvl6pPr>
            <a:lvl7pPr lvl="6" rtl="0">
              <a:spcBef>
                <a:spcPts val="2100"/>
              </a:spcBef>
              <a:spcAft>
                <a:spcPts val="0"/>
              </a:spcAft>
              <a:buClr>
                <a:schemeClr val="accent4"/>
              </a:buClr>
              <a:buSzPts val="1800"/>
              <a:buNone/>
              <a:defRPr sz="1800" b="1">
                <a:solidFill>
                  <a:schemeClr val="accent4"/>
                </a:solidFill>
              </a:defRPr>
            </a:lvl7pPr>
            <a:lvl8pPr lvl="7" rtl="0">
              <a:spcBef>
                <a:spcPts val="2100"/>
              </a:spcBef>
              <a:spcAft>
                <a:spcPts val="0"/>
              </a:spcAft>
              <a:buClr>
                <a:schemeClr val="accent4"/>
              </a:buClr>
              <a:buSzPts val="1800"/>
              <a:buNone/>
              <a:defRPr sz="1800" b="1">
                <a:solidFill>
                  <a:schemeClr val="accent4"/>
                </a:solidFill>
              </a:defRPr>
            </a:lvl8pPr>
            <a:lvl9pPr lvl="8" rtl="0">
              <a:spcBef>
                <a:spcPts val="2100"/>
              </a:spcBef>
              <a:spcAft>
                <a:spcPts val="2100"/>
              </a:spcAft>
              <a:buClr>
                <a:schemeClr val="accent4"/>
              </a:buClr>
              <a:buSzPts val="1800"/>
              <a:buNone/>
              <a:defRPr sz="1800" b="1">
                <a:solidFill>
                  <a:schemeClr val="accent4"/>
                </a:solidFill>
              </a:defRPr>
            </a:lvl9pPr>
          </a:lstStyle>
          <a:p>
            <a:endParaRPr dirty="0"/>
          </a:p>
        </p:txBody>
      </p:sp>
      <p:sp>
        <p:nvSpPr>
          <p:cNvPr id="1279" name="Google Shape;1279;p11"/>
          <p:cNvSpPr txBox="1">
            <a:spLocks noGrp="1"/>
          </p:cNvSpPr>
          <p:nvPr>
            <p:ph type="title"/>
          </p:nvPr>
        </p:nvSpPr>
        <p:spPr>
          <a:xfrm>
            <a:off x="4486825" y="593375"/>
            <a:ext cx="7358100" cy="763500"/>
          </a:xfrm>
          <a:prstGeom prst="rect">
            <a:avLst/>
          </a:prstGeom>
        </p:spPr>
        <p:txBody>
          <a:bodyPr spcFirstLastPara="1" wrap="square" lIns="121900" tIns="121900" rIns="121900" bIns="121900" anchor="t" anchorCtr="0">
            <a:noAutofit/>
          </a:bodyPr>
          <a:lstStyle>
            <a:lvl1pPr marL="0" marR="0" lvl="0" indent="0" algn="l" rtl="0">
              <a:lnSpc>
                <a:spcPct val="100000"/>
              </a:lnSpc>
              <a:spcBef>
                <a:spcPts val="0"/>
              </a:spcBef>
              <a:spcAft>
                <a:spcPts val="0"/>
              </a:spcAft>
              <a:buClr>
                <a:schemeClr val="dk1"/>
              </a:buClr>
              <a:buSzPts val="4000"/>
              <a:buFont typeface="Aldrich"/>
              <a:buNone/>
              <a:defRPr>
                <a:solidFill>
                  <a:schemeClr val="tx2"/>
                </a:solidFill>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dirty="0"/>
          </a:p>
        </p:txBody>
      </p:sp>
      <p:sp>
        <p:nvSpPr>
          <p:cNvPr id="1280" name="Google Shape;1280;p11"/>
          <p:cNvSpPr txBox="1">
            <a:spLocks noGrp="1"/>
          </p:cNvSpPr>
          <p:nvPr>
            <p:ph type="body" idx="4"/>
          </p:nvPr>
        </p:nvSpPr>
        <p:spPr>
          <a:xfrm>
            <a:off x="5437200" y="2167925"/>
            <a:ext cx="6406800" cy="925200"/>
          </a:xfrm>
          <a:prstGeom prst="rect">
            <a:avLst/>
          </a:prstGeom>
        </p:spPr>
        <p:txBody>
          <a:bodyPr spcFirstLastPara="1" wrap="square" lIns="121900" tIns="121900" rIns="121900" bIns="121900" anchor="t" anchorCtr="0">
            <a:noAutofit/>
          </a:bodyPr>
          <a:lstStyle>
            <a:lvl1pPr marL="457200" lvl="0" indent="-317500">
              <a:spcBef>
                <a:spcPts val="0"/>
              </a:spcBef>
              <a:spcAft>
                <a:spcPts val="0"/>
              </a:spcAft>
              <a:buSzPts val="1400"/>
              <a:buChar char="●"/>
              <a:defRPr sz="1400">
                <a:solidFill>
                  <a:schemeClr val="tx2"/>
                </a:solidFill>
              </a:defRPr>
            </a:lvl1pPr>
            <a:lvl2pPr marL="914400" lvl="1" indent="-317500">
              <a:spcBef>
                <a:spcPts val="2100"/>
              </a:spcBef>
              <a:spcAft>
                <a:spcPts val="0"/>
              </a:spcAft>
              <a:buSzPts val="1400"/>
              <a:buChar char="○"/>
              <a:defRPr sz="1400"/>
            </a:lvl2pPr>
            <a:lvl3pPr marL="1371600" lvl="2" indent="-317500">
              <a:spcBef>
                <a:spcPts val="2100"/>
              </a:spcBef>
              <a:spcAft>
                <a:spcPts val="0"/>
              </a:spcAft>
              <a:buSzPts val="1400"/>
              <a:buChar char="■"/>
              <a:defRPr sz="1400"/>
            </a:lvl3pPr>
            <a:lvl4pPr marL="1828800" lvl="3" indent="-317500">
              <a:spcBef>
                <a:spcPts val="2100"/>
              </a:spcBef>
              <a:spcAft>
                <a:spcPts val="0"/>
              </a:spcAft>
              <a:buSzPts val="1400"/>
              <a:buChar char="●"/>
              <a:defRPr sz="1400"/>
            </a:lvl4pPr>
            <a:lvl5pPr marL="2286000" lvl="4" indent="-317500">
              <a:spcBef>
                <a:spcPts val="2100"/>
              </a:spcBef>
              <a:spcAft>
                <a:spcPts val="0"/>
              </a:spcAft>
              <a:buSzPts val="1400"/>
              <a:buChar char="○"/>
              <a:defRPr sz="1400"/>
            </a:lvl5pPr>
            <a:lvl6pPr marL="2743200" lvl="5" indent="-317500">
              <a:spcBef>
                <a:spcPts val="2100"/>
              </a:spcBef>
              <a:spcAft>
                <a:spcPts val="0"/>
              </a:spcAft>
              <a:buSzPts val="1400"/>
              <a:buChar char="■"/>
              <a:defRPr sz="1400"/>
            </a:lvl6pPr>
            <a:lvl7pPr marL="3200400" lvl="6" indent="-317500">
              <a:spcBef>
                <a:spcPts val="2100"/>
              </a:spcBef>
              <a:spcAft>
                <a:spcPts val="0"/>
              </a:spcAft>
              <a:buSzPts val="1400"/>
              <a:buChar char="●"/>
              <a:defRPr sz="1400"/>
            </a:lvl7pPr>
            <a:lvl8pPr marL="3657600" lvl="7" indent="-317500">
              <a:spcBef>
                <a:spcPts val="2100"/>
              </a:spcBef>
              <a:spcAft>
                <a:spcPts val="0"/>
              </a:spcAft>
              <a:buSzPts val="1400"/>
              <a:buChar char="○"/>
              <a:defRPr sz="1400"/>
            </a:lvl8pPr>
            <a:lvl9pPr marL="4114800" lvl="8" indent="-317500">
              <a:spcBef>
                <a:spcPts val="2100"/>
              </a:spcBef>
              <a:spcAft>
                <a:spcPts val="2100"/>
              </a:spcAft>
              <a:buSzPts val="1400"/>
              <a:buChar char="■"/>
              <a:defRPr sz="1400"/>
            </a:lvl9pPr>
          </a:lstStyle>
          <a:p>
            <a:endParaRPr/>
          </a:p>
        </p:txBody>
      </p:sp>
      <p:sp>
        <p:nvSpPr>
          <p:cNvPr id="1281" name="Google Shape;1281;p11"/>
          <p:cNvSpPr txBox="1">
            <a:spLocks noGrp="1"/>
          </p:cNvSpPr>
          <p:nvPr>
            <p:ph type="body" idx="5"/>
          </p:nvPr>
        </p:nvSpPr>
        <p:spPr>
          <a:xfrm>
            <a:off x="5437200" y="3761388"/>
            <a:ext cx="6406800" cy="923400"/>
          </a:xfrm>
          <a:prstGeom prst="rect">
            <a:avLst/>
          </a:prstGeom>
        </p:spPr>
        <p:txBody>
          <a:bodyPr spcFirstLastPara="1" wrap="square" lIns="121900" tIns="121900" rIns="121900" bIns="121900" anchor="t" anchorCtr="0">
            <a:noAutofit/>
          </a:bodyPr>
          <a:lstStyle>
            <a:lvl1pPr marL="457200" lvl="0" indent="-317500">
              <a:spcBef>
                <a:spcPts val="0"/>
              </a:spcBef>
              <a:spcAft>
                <a:spcPts val="0"/>
              </a:spcAft>
              <a:buSzPts val="1400"/>
              <a:buChar char="●"/>
              <a:defRPr sz="1400">
                <a:solidFill>
                  <a:schemeClr val="tx2"/>
                </a:solidFill>
              </a:defRPr>
            </a:lvl1pPr>
            <a:lvl2pPr marL="914400" lvl="1" indent="-317500">
              <a:spcBef>
                <a:spcPts val="2100"/>
              </a:spcBef>
              <a:spcAft>
                <a:spcPts val="0"/>
              </a:spcAft>
              <a:buSzPts val="1400"/>
              <a:buChar char="○"/>
              <a:defRPr sz="1400"/>
            </a:lvl2pPr>
            <a:lvl3pPr marL="1371600" lvl="2" indent="-317500">
              <a:spcBef>
                <a:spcPts val="2100"/>
              </a:spcBef>
              <a:spcAft>
                <a:spcPts val="0"/>
              </a:spcAft>
              <a:buSzPts val="1400"/>
              <a:buChar char="■"/>
              <a:defRPr sz="1400"/>
            </a:lvl3pPr>
            <a:lvl4pPr marL="1828800" lvl="3" indent="-317500">
              <a:spcBef>
                <a:spcPts val="2100"/>
              </a:spcBef>
              <a:spcAft>
                <a:spcPts val="0"/>
              </a:spcAft>
              <a:buSzPts val="1400"/>
              <a:buChar char="●"/>
              <a:defRPr sz="1400"/>
            </a:lvl4pPr>
            <a:lvl5pPr marL="2286000" lvl="4" indent="-317500">
              <a:spcBef>
                <a:spcPts val="2100"/>
              </a:spcBef>
              <a:spcAft>
                <a:spcPts val="0"/>
              </a:spcAft>
              <a:buSzPts val="1400"/>
              <a:buChar char="○"/>
              <a:defRPr sz="1400"/>
            </a:lvl5pPr>
            <a:lvl6pPr marL="2743200" lvl="5" indent="-317500">
              <a:spcBef>
                <a:spcPts val="2100"/>
              </a:spcBef>
              <a:spcAft>
                <a:spcPts val="0"/>
              </a:spcAft>
              <a:buSzPts val="1400"/>
              <a:buChar char="■"/>
              <a:defRPr sz="1400"/>
            </a:lvl6pPr>
            <a:lvl7pPr marL="3200400" lvl="6" indent="-317500">
              <a:spcBef>
                <a:spcPts val="2100"/>
              </a:spcBef>
              <a:spcAft>
                <a:spcPts val="0"/>
              </a:spcAft>
              <a:buSzPts val="1400"/>
              <a:buChar char="●"/>
              <a:defRPr sz="1400"/>
            </a:lvl7pPr>
            <a:lvl8pPr marL="3657600" lvl="7" indent="-317500">
              <a:spcBef>
                <a:spcPts val="2100"/>
              </a:spcBef>
              <a:spcAft>
                <a:spcPts val="0"/>
              </a:spcAft>
              <a:buSzPts val="1400"/>
              <a:buChar char="○"/>
              <a:defRPr sz="1400"/>
            </a:lvl8pPr>
            <a:lvl9pPr marL="4114800" lvl="8" indent="-317500">
              <a:spcBef>
                <a:spcPts val="2100"/>
              </a:spcBef>
              <a:spcAft>
                <a:spcPts val="2100"/>
              </a:spcAft>
              <a:buSzPts val="1400"/>
              <a:buChar char="■"/>
              <a:defRPr sz="1400"/>
            </a:lvl9pPr>
          </a:lstStyle>
          <a:p>
            <a:endParaRPr/>
          </a:p>
        </p:txBody>
      </p:sp>
      <p:sp>
        <p:nvSpPr>
          <p:cNvPr id="1282" name="Google Shape;1282;p11"/>
          <p:cNvSpPr txBox="1">
            <a:spLocks noGrp="1"/>
          </p:cNvSpPr>
          <p:nvPr>
            <p:ph type="body" idx="6"/>
          </p:nvPr>
        </p:nvSpPr>
        <p:spPr>
          <a:xfrm>
            <a:off x="5437200" y="5353050"/>
            <a:ext cx="6407700" cy="923400"/>
          </a:xfrm>
          <a:prstGeom prst="rect">
            <a:avLst/>
          </a:prstGeom>
        </p:spPr>
        <p:txBody>
          <a:bodyPr spcFirstLastPara="1" wrap="square" lIns="121900" tIns="121900" rIns="121900" bIns="121900" anchor="t" anchorCtr="0">
            <a:noAutofit/>
          </a:bodyPr>
          <a:lstStyle>
            <a:lvl1pPr marL="457200" lvl="0" indent="-317500">
              <a:spcBef>
                <a:spcPts val="0"/>
              </a:spcBef>
              <a:spcAft>
                <a:spcPts val="0"/>
              </a:spcAft>
              <a:buSzPts val="1400"/>
              <a:buChar char="●"/>
              <a:defRPr sz="1400">
                <a:solidFill>
                  <a:schemeClr val="tx2"/>
                </a:solidFill>
              </a:defRPr>
            </a:lvl1pPr>
            <a:lvl2pPr marL="914400" lvl="1" indent="-317500">
              <a:spcBef>
                <a:spcPts val="2100"/>
              </a:spcBef>
              <a:spcAft>
                <a:spcPts val="0"/>
              </a:spcAft>
              <a:buSzPts val="1400"/>
              <a:buChar char="○"/>
              <a:defRPr sz="1400"/>
            </a:lvl2pPr>
            <a:lvl3pPr marL="1371600" lvl="2" indent="-317500">
              <a:spcBef>
                <a:spcPts val="2100"/>
              </a:spcBef>
              <a:spcAft>
                <a:spcPts val="0"/>
              </a:spcAft>
              <a:buSzPts val="1400"/>
              <a:buChar char="■"/>
              <a:defRPr sz="1400"/>
            </a:lvl3pPr>
            <a:lvl4pPr marL="1828800" lvl="3" indent="-317500">
              <a:spcBef>
                <a:spcPts val="2100"/>
              </a:spcBef>
              <a:spcAft>
                <a:spcPts val="0"/>
              </a:spcAft>
              <a:buSzPts val="1400"/>
              <a:buChar char="●"/>
              <a:defRPr sz="1400"/>
            </a:lvl4pPr>
            <a:lvl5pPr marL="2286000" lvl="4" indent="-317500">
              <a:spcBef>
                <a:spcPts val="2100"/>
              </a:spcBef>
              <a:spcAft>
                <a:spcPts val="0"/>
              </a:spcAft>
              <a:buSzPts val="1400"/>
              <a:buChar char="○"/>
              <a:defRPr sz="1400"/>
            </a:lvl5pPr>
            <a:lvl6pPr marL="2743200" lvl="5" indent="-317500">
              <a:spcBef>
                <a:spcPts val="2100"/>
              </a:spcBef>
              <a:spcAft>
                <a:spcPts val="0"/>
              </a:spcAft>
              <a:buSzPts val="1400"/>
              <a:buChar char="■"/>
              <a:defRPr sz="1400"/>
            </a:lvl6pPr>
            <a:lvl7pPr marL="3200400" lvl="6" indent="-317500">
              <a:spcBef>
                <a:spcPts val="2100"/>
              </a:spcBef>
              <a:spcAft>
                <a:spcPts val="0"/>
              </a:spcAft>
              <a:buSzPts val="1400"/>
              <a:buChar char="●"/>
              <a:defRPr sz="1400"/>
            </a:lvl7pPr>
            <a:lvl8pPr marL="3657600" lvl="7" indent="-317500">
              <a:spcBef>
                <a:spcPts val="2100"/>
              </a:spcBef>
              <a:spcAft>
                <a:spcPts val="0"/>
              </a:spcAft>
              <a:buSzPts val="1400"/>
              <a:buChar char="○"/>
              <a:defRPr sz="1400"/>
            </a:lvl8pPr>
            <a:lvl9pPr marL="4114800" lvl="8" indent="-317500">
              <a:spcBef>
                <a:spcPts val="2100"/>
              </a:spcBef>
              <a:spcAft>
                <a:spcPts val="2100"/>
              </a:spcAft>
              <a:buSzPts val="1400"/>
              <a:buChar char="■"/>
              <a:defRPr sz="1400"/>
            </a:lvl9pPr>
          </a:lstStyle>
          <a:p>
            <a:endParaRPr/>
          </a:p>
        </p:txBody>
      </p:sp>
      <p:grpSp>
        <p:nvGrpSpPr>
          <p:cNvPr id="1283" name="Google Shape;1283;p11"/>
          <p:cNvGrpSpPr/>
          <p:nvPr/>
        </p:nvGrpSpPr>
        <p:grpSpPr>
          <a:xfrm>
            <a:off x="1490605" y="1938093"/>
            <a:ext cx="909663" cy="610721"/>
            <a:chOff x="10624861" y="3933984"/>
            <a:chExt cx="1115330" cy="748800"/>
          </a:xfrm>
        </p:grpSpPr>
        <p:cxnSp>
          <p:nvCxnSpPr>
            <p:cNvPr id="1284" name="Google Shape;1284;p11"/>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285" name="Google Shape;1285;p11"/>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286" name="Google Shape;1286;p11"/>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287" name="Google Shape;1287;p11"/>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288" name="Google Shape;1288;p11"/>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289" name="Google Shape;1289;p11"/>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290" name="Google Shape;1290;p11"/>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1291" name="Google Shape;1291;p11"/>
          <p:cNvSpPr/>
          <p:nvPr/>
        </p:nvSpPr>
        <p:spPr>
          <a:xfrm rot="-5400000" flipH="1">
            <a:off x="127200" y="2501613"/>
            <a:ext cx="1193400" cy="1224900"/>
          </a:xfrm>
          <a:prstGeom prst="teardrop">
            <a:avLst>
              <a:gd name="adj" fmla="val 100000"/>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92" name="Google Shape;1292;p11"/>
          <p:cNvSpPr/>
          <p:nvPr/>
        </p:nvSpPr>
        <p:spPr>
          <a:xfrm>
            <a:off x="119108" y="131954"/>
            <a:ext cx="610800" cy="6108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93" name="Google Shape;1293;p11"/>
          <p:cNvSpPr/>
          <p:nvPr/>
        </p:nvSpPr>
        <p:spPr>
          <a:xfrm>
            <a:off x="129201" y="132515"/>
            <a:ext cx="1200600" cy="12006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1294" name="Google Shape;1294;p11"/>
          <p:cNvGrpSpPr/>
          <p:nvPr/>
        </p:nvGrpSpPr>
        <p:grpSpPr>
          <a:xfrm>
            <a:off x="119079" y="734370"/>
            <a:ext cx="603170" cy="610721"/>
            <a:chOff x="8943245" y="2438859"/>
            <a:chExt cx="739541" cy="748800"/>
          </a:xfrm>
        </p:grpSpPr>
        <p:cxnSp>
          <p:nvCxnSpPr>
            <p:cNvPr id="1295" name="Google Shape;1295;p11"/>
            <p:cNvCxnSpPr/>
            <p:nvPr/>
          </p:nvCxnSpPr>
          <p:spPr>
            <a:xfrm>
              <a:off x="8943245"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296" name="Google Shape;1296;p11"/>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297" name="Google Shape;1297;p11"/>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298" name="Google Shape;1298;p11"/>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299" name="Google Shape;1299;p11"/>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1300" name="Google Shape;1300;p11"/>
          <p:cNvSpPr/>
          <p:nvPr/>
        </p:nvSpPr>
        <p:spPr>
          <a:xfrm>
            <a:off x="243593" y="283916"/>
            <a:ext cx="895200" cy="8952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01" name="Google Shape;1301;p11"/>
          <p:cNvSpPr/>
          <p:nvPr/>
        </p:nvSpPr>
        <p:spPr>
          <a:xfrm>
            <a:off x="403872" y="444195"/>
            <a:ext cx="574200" cy="5742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02" name="Google Shape;1302;p11"/>
          <p:cNvSpPr/>
          <p:nvPr/>
        </p:nvSpPr>
        <p:spPr>
          <a:xfrm>
            <a:off x="549758" y="590080"/>
            <a:ext cx="282600" cy="282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03" name="Google Shape;1303;p11"/>
          <p:cNvSpPr/>
          <p:nvPr/>
        </p:nvSpPr>
        <p:spPr>
          <a:xfrm>
            <a:off x="1334611" y="131954"/>
            <a:ext cx="610800" cy="6108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04" name="Google Shape;1304;p11"/>
          <p:cNvSpPr/>
          <p:nvPr/>
        </p:nvSpPr>
        <p:spPr>
          <a:xfrm>
            <a:off x="1333303" y="742977"/>
            <a:ext cx="610800" cy="6108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305" name="Google Shape;1305;p11"/>
          <p:cNvGrpSpPr/>
          <p:nvPr/>
        </p:nvGrpSpPr>
        <p:grpSpPr>
          <a:xfrm>
            <a:off x="1493221" y="733062"/>
            <a:ext cx="301586" cy="610721"/>
            <a:chOff x="10628069" y="2437255"/>
            <a:chExt cx="369772" cy="748800"/>
          </a:xfrm>
        </p:grpSpPr>
        <p:cxnSp>
          <p:nvCxnSpPr>
            <p:cNvPr id="1306" name="Google Shape;1306;p11"/>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307" name="Google Shape;1307;p11"/>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308" name="Google Shape;1308;p11"/>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1309" name="Google Shape;1309;p11"/>
          <p:cNvSpPr/>
          <p:nvPr/>
        </p:nvSpPr>
        <p:spPr>
          <a:xfrm>
            <a:off x="1482645" y="282605"/>
            <a:ext cx="323400" cy="3234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10" name="Google Shape;1310;p11"/>
          <p:cNvSpPr/>
          <p:nvPr/>
        </p:nvSpPr>
        <p:spPr>
          <a:xfrm>
            <a:off x="1560495" y="360454"/>
            <a:ext cx="167400" cy="167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11" name="Google Shape;1311;p11"/>
          <p:cNvSpPr/>
          <p:nvPr/>
        </p:nvSpPr>
        <p:spPr>
          <a:xfrm rot="5400000">
            <a:off x="1938633" y="744569"/>
            <a:ext cx="610800" cy="6108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16" name="Google Shape;1316;p11"/>
          <p:cNvSpPr/>
          <p:nvPr/>
        </p:nvSpPr>
        <p:spPr>
          <a:xfrm>
            <a:off x="1964793" y="152421"/>
            <a:ext cx="574200" cy="5742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17" name="Google Shape;1317;p11"/>
          <p:cNvSpPr/>
          <p:nvPr/>
        </p:nvSpPr>
        <p:spPr>
          <a:xfrm>
            <a:off x="2085818" y="273447"/>
            <a:ext cx="323400" cy="323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18" name="Google Shape;1318;p11"/>
          <p:cNvSpPr/>
          <p:nvPr/>
        </p:nvSpPr>
        <p:spPr>
          <a:xfrm>
            <a:off x="2163667" y="351296"/>
            <a:ext cx="167400" cy="1674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19" name="Google Shape;1319;p11"/>
          <p:cNvSpPr/>
          <p:nvPr/>
        </p:nvSpPr>
        <p:spPr>
          <a:xfrm rot="-5400000">
            <a:off x="127892" y="1347785"/>
            <a:ext cx="1200600" cy="12006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320" name="Google Shape;1320;p11"/>
          <p:cNvSpPr/>
          <p:nvPr/>
        </p:nvSpPr>
        <p:spPr>
          <a:xfrm rot="-5400000">
            <a:off x="275553" y="1495624"/>
            <a:ext cx="905100" cy="905100"/>
          </a:xfrm>
          <a:prstGeom prst="arc">
            <a:avLst>
              <a:gd name="adj1" fmla="val 16200000"/>
              <a:gd name="adj2" fmla="val 5467200"/>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321" name="Google Shape;1321;p11"/>
          <p:cNvSpPr/>
          <p:nvPr/>
        </p:nvSpPr>
        <p:spPr>
          <a:xfrm rot="-5400000">
            <a:off x="413589" y="1633587"/>
            <a:ext cx="629100" cy="6291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322" name="Google Shape;1322;p11"/>
          <p:cNvSpPr/>
          <p:nvPr/>
        </p:nvSpPr>
        <p:spPr>
          <a:xfrm rot="-5400000">
            <a:off x="577139" y="1791221"/>
            <a:ext cx="321000" cy="321000"/>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323" name="Google Shape;1323;p11"/>
          <p:cNvSpPr/>
          <p:nvPr/>
        </p:nvSpPr>
        <p:spPr>
          <a:xfrm rot="-5400000" flipH="1">
            <a:off x="126584" y="1338863"/>
            <a:ext cx="1200600" cy="1200600"/>
          </a:xfrm>
          <a:prstGeom prst="arc">
            <a:avLst>
              <a:gd name="adj1" fmla="val 16200000"/>
              <a:gd name="adj2" fmla="val 3799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324" name="Google Shape;1324;p11"/>
          <p:cNvSpPr/>
          <p:nvPr/>
        </p:nvSpPr>
        <p:spPr>
          <a:xfrm rot="5400000">
            <a:off x="132889" y="1338863"/>
            <a:ext cx="1200600" cy="1200600"/>
          </a:xfrm>
          <a:prstGeom prst="arc">
            <a:avLst>
              <a:gd name="adj1" fmla="val 16200000"/>
              <a:gd name="adj2" fmla="val 3799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325" name="Google Shape;1325;p11"/>
          <p:cNvSpPr/>
          <p:nvPr/>
        </p:nvSpPr>
        <p:spPr>
          <a:xfrm rot="-5400000" flipH="1">
            <a:off x="420132" y="1616710"/>
            <a:ext cx="629100" cy="6291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326" name="Google Shape;1326;p11"/>
          <p:cNvSpPr/>
          <p:nvPr/>
        </p:nvSpPr>
        <p:spPr>
          <a:xfrm rot="-5400000" flipH="1">
            <a:off x="575831" y="1766332"/>
            <a:ext cx="321000" cy="321000"/>
          </a:xfrm>
          <a:prstGeom prst="arc">
            <a:avLst>
              <a:gd name="adj1" fmla="val 16200000"/>
              <a:gd name="adj2" fmla="val 54672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1327" name="Google Shape;1327;p11"/>
          <p:cNvGrpSpPr/>
          <p:nvPr/>
        </p:nvGrpSpPr>
        <p:grpSpPr>
          <a:xfrm>
            <a:off x="1491913" y="1342774"/>
            <a:ext cx="909664" cy="610721"/>
            <a:chOff x="10626465" y="3184818"/>
            <a:chExt cx="1115330" cy="748800"/>
          </a:xfrm>
        </p:grpSpPr>
        <p:cxnSp>
          <p:nvCxnSpPr>
            <p:cNvPr id="1328" name="Google Shape;1328;p11"/>
            <p:cNvCxnSpPr/>
            <p:nvPr/>
          </p:nvCxnSpPr>
          <p:spPr>
            <a:xfrm>
              <a:off x="10998241"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329" name="Google Shape;1329;p11"/>
            <p:cNvCxnSpPr/>
            <p:nvPr/>
          </p:nvCxnSpPr>
          <p:spPr>
            <a:xfrm>
              <a:off x="10812353"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330" name="Google Shape;1330;p11"/>
            <p:cNvCxnSpPr/>
            <p:nvPr/>
          </p:nvCxnSpPr>
          <p:spPr>
            <a:xfrm>
              <a:off x="1062646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331" name="Google Shape;1331;p11"/>
            <p:cNvCxnSpPr/>
            <p:nvPr/>
          </p:nvCxnSpPr>
          <p:spPr>
            <a:xfrm>
              <a:off x="1155590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332" name="Google Shape;1332;p11"/>
            <p:cNvCxnSpPr/>
            <p:nvPr/>
          </p:nvCxnSpPr>
          <p:spPr>
            <a:xfrm>
              <a:off x="11370017"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333" name="Google Shape;1333;p11"/>
            <p:cNvCxnSpPr/>
            <p:nvPr/>
          </p:nvCxnSpPr>
          <p:spPr>
            <a:xfrm>
              <a:off x="11184129"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334" name="Google Shape;1334;p11"/>
            <p:cNvCxnSpPr/>
            <p:nvPr/>
          </p:nvCxnSpPr>
          <p:spPr>
            <a:xfrm>
              <a:off x="11741795" y="3184818"/>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1335" name="Google Shape;1335;p11"/>
          <p:cNvSpPr/>
          <p:nvPr/>
        </p:nvSpPr>
        <p:spPr>
          <a:xfrm>
            <a:off x="1326947" y="1359421"/>
            <a:ext cx="620400" cy="5964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36" name="Google Shape;1336;p11"/>
          <p:cNvSpPr/>
          <p:nvPr/>
        </p:nvSpPr>
        <p:spPr>
          <a:xfrm rot="-5400000">
            <a:off x="1953446" y="1347651"/>
            <a:ext cx="620400" cy="5964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337" name="Google Shape;1337;p11"/>
          <p:cNvGrpSpPr/>
          <p:nvPr/>
        </p:nvGrpSpPr>
        <p:grpSpPr>
          <a:xfrm rot="10800000">
            <a:off x="1325776" y="1954760"/>
            <a:ext cx="1235026" cy="620264"/>
            <a:chOff x="10576560" y="3328633"/>
            <a:chExt cx="1514255" cy="760500"/>
          </a:xfrm>
        </p:grpSpPr>
        <p:sp>
          <p:nvSpPr>
            <p:cNvPr id="1338" name="Google Shape;1338;p11"/>
            <p:cNvSpPr/>
            <p:nvPr/>
          </p:nvSpPr>
          <p:spPr>
            <a:xfrm>
              <a:off x="10576560" y="335761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39" name="Google Shape;1339;p11"/>
            <p:cNvSpPr/>
            <p:nvPr/>
          </p:nvSpPr>
          <p:spPr>
            <a:xfrm rot="-5400000">
              <a:off x="11344865" y="334318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340" name="Google Shape;1340;p11"/>
          <p:cNvSpPr/>
          <p:nvPr/>
        </p:nvSpPr>
        <p:spPr>
          <a:xfrm rot="2700000">
            <a:off x="1731387" y="1738294"/>
            <a:ext cx="441235" cy="441235"/>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41" name="Google Shape;1341;p11"/>
          <p:cNvSpPr/>
          <p:nvPr/>
        </p:nvSpPr>
        <p:spPr>
          <a:xfrm>
            <a:off x="1786194" y="1795116"/>
            <a:ext cx="323400" cy="323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42" name="Google Shape;1342;p11"/>
          <p:cNvSpPr/>
          <p:nvPr/>
        </p:nvSpPr>
        <p:spPr>
          <a:xfrm>
            <a:off x="1864125" y="1873047"/>
            <a:ext cx="167400" cy="1674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43" name="Google Shape;1343;p11"/>
          <p:cNvSpPr/>
          <p:nvPr/>
        </p:nvSpPr>
        <p:spPr>
          <a:xfrm rot="-5400000">
            <a:off x="271261" y="2677116"/>
            <a:ext cx="905100" cy="905100"/>
          </a:xfrm>
          <a:prstGeom prst="arc">
            <a:avLst>
              <a:gd name="adj1" fmla="val 16200000"/>
              <a:gd name="adj2" fmla="val 10690623"/>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344" name="Google Shape;1344;p11"/>
          <p:cNvSpPr/>
          <p:nvPr/>
        </p:nvSpPr>
        <p:spPr>
          <a:xfrm rot="-5400000">
            <a:off x="409297" y="2815079"/>
            <a:ext cx="629100" cy="629100"/>
          </a:xfrm>
          <a:prstGeom prst="arc">
            <a:avLst>
              <a:gd name="adj1" fmla="val 16200000"/>
              <a:gd name="adj2" fmla="val 10869229"/>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345" name="Google Shape;1345;p11"/>
          <p:cNvSpPr/>
          <p:nvPr/>
        </p:nvSpPr>
        <p:spPr>
          <a:xfrm>
            <a:off x="731445" y="2528953"/>
            <a:ext cx="610800" cy="6108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46" name="Google Shape;1346;p11"/>
          <p:cNvSpPr/>
          <p:nvPr/>
        </p:nvSpPr>
        <p:spPr>
          <a:xfrm>
            <a:off x="616493" y="3010629"/>
            <a:ext cx="233100" cy="233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347" name="Google Shape;1347;p11"/>
          <p:cNvGrpSpPr/>
          <p:nvPr/>
        </p:nvGrpSpPr>
        <p:grpSpPr>
          <a:xfrm>
            <a:off x="235714" y="3291935"/>
            <a:ext cx="339739" cy="44042"/>
            <a:chOff x="10578164" y="275923"/>
            <a:chExt cx="416551" cy="54000"/>
          </a:xfrm>
        </p:grpSpPr>
        <p:sp>
          <p:nvSpPr>
            <p:cNvPr id="1348" name="Google Shape;1348;p11"/>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49" name="Google Shape;1349;p11"/>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50" name="Google Shape;1350;p11"/>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351" name="Google Shape;1351;p11"/>
          <p:cNvGrpSpPr/>
          <p:nvPr/>
        </p:nvGrpSpPr>
        <p:grpSpPr>
          <a:xfrm>
            <a:off x="235714" y="3416887"/>
            <a:ext cx="339739" cy="44042"/>
            <a:chOff x="10578164" y="275923"/>
            <a:chExt cx="416551" cy="54000"/>
          </a:xfrm>
        </p:grpSpPr>
        <p:sp>
          <p:nvSpPr>
            <p:cNvPr id="1352" name="Google Shape;1352;p11"/>
            <p:cNvSpPr/>
            <p:nvPr/>
          </p:nvSpPr>
          <p:spPr>
            <a:xfrm>
              <a:off x="10578164"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53" name="Google Shape;1353;p11"/>
            <p:cNvSpPr/>
            <p:nvPr/>
          </p:nvSpPr>
          <p:spPr>
            <a:xfrm>
              <a:off x="10759440"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54" name="Google Shape;1354;p11"/>
            <p:cNvSpPr/>
            <p:nvPr/>
          </p:nvSpPr>
          <p:spPr>
            <a:xfrm>
              <a:off x="10940715"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355" name="Google Shape;1355;p11"/>
          <p:cNvGrpSpPr/>
          <p:nvPr/>
        </p:nvGrpSpPr>
        <p:grpSpPr>
          <a:xfrm>
            <a:off x="235714" y="3541840"/>
            <a:ext cx="339739" cy="44042"/>
            <a:chOff x="10578164" y="275923"/>
            <a:chExt cx="416551" cy="54000"/>
          </a:xfrm>
        </p:grpSpPr>
        <p:sp>
          <p:nvSpPr>
            <p:cNvPr id="1356" name="Google Shape;1356;p11"/>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57" name="Google Shape;1357;p11"/>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58" name="Google Shape;1358;p11"/>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359" name="Google Shape;1359;p11"/>
          <p:cNvGrpSpPr/>
          <p:nvPr/>
        </p:nvGrpSpPr>
        <p:grpSpPr>
          <a:xfrm>
            <a:off x="862437" y="2693996"/>
            <a:ext cx="339739" cy="44042"/>
            <a:chOff x="10578164" y="275923"/>
            <a:chExt cx="416551" cy="54000"/>
          </a:xfrm>
        </p:grpSpPr>
        <p:sp>
          <p:nvSpPr>
            <p:cNvPr id="1360" name="Google Shape;1360;p11"/>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61" name="Google Shape;1361;p11"/>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62" name="Google Shape;1362;p11"/>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363" name="Google Shape;1363;p11"/>
          <p:cNvGrpSpPr/>
          <p:nvPr/>
        </p:nvGrpSpPr>
        <p:grpSpPr>
          <a:xfrm>
            <a:off x="862437" y="2818949"/>
            <a:ext cx="339739" cy="44042"/>
            <a:chOff x="10578164" y="275923"/>
            <a:chExt cx="416551" cy="54000"/>
          </a:xfrm>
        </p:grpSpPr>
        <p:sp>
          <p:nvSpPr>
            <p:cNvPr id="1364" name="Google Shape;1364;p11"/>
            <p:cNvSpPr/>
            <p:nvPr/>
          </p:nvSpPr>
          <p:spPr>
            <a:xfrm>
              <a:off x="10578164"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65" name="Google Shape;1365;p11"/>
            <p:cNvSpPr/>
            <p:nvPr/>
          </p:nvSpPr>
          <p:spPr>
            <a:xfrm>
              <a:off x="10759440"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66" name="Google Shape;1366;p11"/>
            <p:cNvSpPr/>
            <p:nvPr/>
          </p:nvSpPr>
          <p:spPr>
            <a:xfrm>
              <a:off x="10940715"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367" name="Google Shape;1367;p11"/>
          <p:cNvGrpSpPr/>
          <p:nvPr/>
        </p:nvGrpSpPr>
        <p:grpSpPr>
          <a:xfrm>
            <a:off x="862437" y="2943901"/>
            <a:ext cx="339739" cy="44042"/>
            <a:chOff x="10578164" y="275923"/>
            <a:chExt cx="416551" cy="54000"/>
          </a:xfrm>
        </p:grpSpPr>
        <p:sp>
          <p:nvSpPr>
            <p:cNvPr id="1368" name="Google Shape;1368;p11"/>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69" name="Google Shape;1369;p11"/>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70" name="Google Shape;1370;p11"/>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381" name="Google Shape;1381;p11"/>
          <p:cNvGrpSpPr/>
          <p:nvPr/>
        </p:nvGrpSpPr>
        <p:grpSpPr>
          <a:xfrm rot="-59862">
            <a:off x="2570209" y="128575"/>
            <a:ext cx="1250776" cy="1250699"/>
            <a:chOff x="3247624" y="213651"/>
            <a:chExt cx="1533709" cy="1533614"/>
          </a:xfrm>
        </p:grpSpPr>
        <p:sp>
          <p:nvSpPr>
            <p:cNvPr id="1382" name="Google Shape;1382;p11"/>
            <p:cNvSpPr/>
            <p:nvPr/>
          </p:nvSpPr>
          <p:spPr>
            <a:xfrm rot="-2642172" flipH="1">
              <a:off x="3472138" y="438179"/>
              <a:ext cx="1084572" cy="1084572"/>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383" name="Google Shape;1383;p11"/>
            <p:cNvSpPr/>
            <p:nvPr/>
          </p:nvSpPr>
          <p:spPr>
            <a:xfrm rot="8157828" flipH="1">
              <a:off x="3472247" y="438165"/>
              <a:ext cx="1084572" cy="1084572"/>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1384" name="Google Shape;1384;p11"/>
          <p:cNvSpPr/>
          <p:nvPr/>
        </p:nvSpPr>
        <p:spPr>
          <a:xfrm>
            <a:off x="2908755" y="466671"/>
            <a:ext cx="574200" cy="5742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85" name="Google Shape;1385;p11"/>
          <p:cNvSpPr/>
          <p:nvPr/>
        </p:nvSpPr>
        <p:spPr>
          <a:xfrm>
            <a:off x="3050388" y="608305"/>
            <a:ext cx="291300" cy="2913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21" name="Group 120">
            <a:extLst>
              <a:ext uri="{FF2B5EF4-FFF2-40B4-BE49-F238E27FC236}">
                <a16:creationId xmlns:a16="http://schemas.microsoft.com/office/drawing/2014/main" id="{B26723A4-9921-4266-9920-FA25E074C495}"/>
              </a:ext>
            </a:extLst>
          </p:cNvPr>
          <p:cNvGrpSpPr/>
          <p:nvPr userDrawn="1"/>
        </p:nvGrpSpPr>
        <p:grpSpPr>
          <a:xfrm>
            <a:off x="1962016" y="899202"/>
            <a:ext cx="582857" cy="308495"/>
            <a:chOff x="11184673" y="2647468"/>
            <a:chExt cx="748937" cy="369772"/>
          </a:xfrm>
        </p:grpSpPr>
        <p:cxnSp>
          <p:nvCxnSpPr>
            <p:cNvPr id="122" name="Straight Connector 121">
              <a:extLst>
                <a:ext uri="{FF2B5EF4-FFF2-40B4-BE49-F238E27FC236}">
                  <a16:creationId xmlns:a16="http://schemas.microsoft.com/office/drawing/2014/main" id="{A2C2E9E4-26BF-4383-92ED-847896E6A8DA}"/>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FF50483C-891D-413F-B125-12611F6AA11B}"/>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2749A05B-F448-4E7E-8918-7A53C0C8662E}"/>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258943266"/>
      </p:ext>
    </p:extLst>
  </p:cSld>
  <p:clrMapOvr>
    <a:overrideClrMapping bg1="lt1" tx1="dk1" bg2="lt2" tx2="dk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008 Team">
  <p:cSld name="CUSTOM_8_1">
    <p:spTree>
      <p:nvGrpSpPr>
        <p:cNvPr id="1" name="Shape 1386"/>
        <p:cNvGrpSpPr/>
        <p:nvPr/>
      </p:nvGrpSpPr>
      <p:grpSpPr>
        <a:xfrm>
          <a:off x="0" y="0"/>
          <a:ext cx="0" cy="0"/>
          <a:chOff x="0" y="0"/>
          <a:chExt cx="0" cy="0"/>
        </a:xfrm>
      </p:grpSpPr>
      <p:sp>
        <p:nvSpPr>
          <p:cNvPr id="1387" name="Google Shape;1387;p12"/>
          <p:cNvSpPr txBox="1">
            <a:spLocks noGrp="1"/>
          </p:cNvSpPr>
          <p:nvPr>
            <p:ph type="subTitle" idx="1"/>
          </p:nvPr>
        </p:nvSpPr>
        <p:spPr>
          <a:xfrm>
            <a:off x="1189052" y="4020675"/>
            <a:ext cx="26589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2100"/>
              <a:buNone/>
              <a:defRPr sz="2100" b="1"/>
            </a:lvl1pPr>
            <a:lvl2pPr lvl="1" rtl="0">
              <a:spcBef>
                <a:spcPts val="2100"/>
              </a:spcBef>
              <a:spcAft>
                <a:spcPts val="0"/>
              </a:spcAft>
              <a:buSzPts val="2100"/>
              <a:buNone/>
              <a:defRPr sz="2100" b="1"/>
            </a:lvl2pPr>
            <a:lvl3pPr lvl="2" rtl="0">
              <a:spcBef>
                <a:spcPts val="2100"/>
              </a:spcBef>
              <a:spcAft>
                <a:spcPts val="0"/>
              </a:spcAft>
              <a:buSzPts val="2100"/>
              <a:buNone/>
              <a:defRPr sz="2100" b="1"/>
            </a:lvl3pPr>
            <a:lvl4pPr lvl="3" rtl="0">
              <a:spcBef>
                <a:spcPts val="2100"/>
              </a:spcBef>
              <a:spcAft>
                <a:spcPts val="0"/>
              </a:spcAft>
              <a:buSzPts val="2100"/>
              <a:buNone/>
              <a:defRPr sz="2100" b="1"/>
            </a:lvl4pPr>
            <a:lvl5pPr lvl="4" rtl="0">
              <a:spcBef>
                <a:spcPts val="2100"/>
              </a:spcBef>
              <a:spcAft>
                <a:spcPts val="0"/>
              </a:spcAft>
              <a:buSzPts val="2100"/>
              <a:buNone/>
              <a:defRPr sz="2100" b="1"/>
            </a:lvl5pPr>
            <a:lvl6pPr lvl="5" rtl="0">
              <a:spcBef>
                <a:spcPts val="2100"/>
              </a:spcBef>
              <a:spcAft>
                <a:spcPts val="0"/>
              </a:spcAft>
              <a:buSzPts val="2100"/>
              <a:buNone/>
              <a:defRPr sz="2100" b="1"/>
            </a:lvl6pPr>
            <a:lvl7pPr lvl="6" rtl="0">
              <a:spcBef>
                <a:spcPts val="2100"/>
              </a:spcBef>
              <a:spcAft>
                <a:spcPts val="0"/>
              </a:spcAft>
              <a:buSzPts val="2100"/>
              <a:buNone/>
              <a:defRPr sz="2100" b="1"/>
            </a:lvl7pPr>
            <a:lvl8pPr lvl="7" rtl="0">
              <a:spcBef>
                <a:spcPts val="2100"/>
              </a:spcBef>
              <a:spcAft>
                <a:spcPts val="0"/>
              </a:spcAft>
              <a:buSzPts val="2100"/>
              <a:buNone/>
              <a:defRPr sz="2100" b="1"/>
            </a:lvl8pPr>
            <a:lvl9pPr lvl="8" rtl="0">
              <a:spcBef>
                <a:spcPts val="2100"/>
              </a:spcBef>
              <a:spcAft>
                <a:spcPts val="2100"/>
              </a:spcAft>
              <a:buSzPts val="2100"/>
              <a:buNone/>
              <a:defRPr sz="2100" b="1"/>
            </a:lvl9pPr>
          </a:lstStyle>
          <a:p>
            <a:endParaRPr/>
          </a:p>
        </p:txBody>
      </p:sp>
      <p:sp>
        <p:nvSpPr>
          <p:cNvPr id="1388" name="Google Shape;1388;p12"/>
          <p:cNvSpPr txBox="1">
            <a:spLocks noGrp="1"/>
          </p:cNvSpPr>
          <p:nvPr>
            <p:ph type="subTitle" idx="2"/>
          </p:nvPr>
        </p:nvSpPr>
        <p:spPr>
          <a:xfrm>
            <a:off x="4713302" y="4020675"/>
            <a:ext cx="26589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2100"/>
              <a:buNone/>
              <a:defRPr sz="2100" b="1"/>
            </a:lvl1pPr>
            <a:lvl2pPr lvl="1" rtl="0">
              <a:spcBef>
                <a:spcPts val="2100"/>
              </a:spcBef>
              <a:spcAft>
                <a:spcPts val="0"/>
              </a:spcAft>
              <a:buSzPts val="2100"/>
              <a:buNone/>
              <a:defRPr sz="2100" b="1"/>
            </a:lvl2pPr>
            <a:lvl3pPr lvl="2" rtl="0">
              <a:spcBef>
                <a:spcPts val="2100"/>
              </a:spcBef>
              <a:spcAft>
                <a:spcPts val="0"/>
              </a:spcAft>
              <a:buSzPts val="2100"/>
              <a:buNone/>
              <a:defRPr sz="2100" b="1"/>
            </a:lvl3pPr>
            <a:lvl4pPr lvl="3" rtl="0">
              <a:spcBef>
                <a:spcPts val="2100"/>
              </a:spcBef>
              <a:spcAft>
                <a:spcPts val="0"/>
              </a:spcAft>
              <a:buSzPts val="2100"/>
              <a:buNone/>
              <a:defRPr sz="2100" b="1"/>
            </a:lvl4pPr>
            <a:lvl5pPr lvl="4" rtl="0">
              <a:spcBef>
                <a:spcPts val="2100"/>
              </a:spcBef>
              <a:spcAft>
                <a:spcPts val="0"/>
              </a:spcAft>
              <a:buSzPts val="2100"/>
              <a:buNone/>
              <a:defRPr sz="2100" b="1"/>
            </a:lvl5pPr>
            <a:lvl6pPr lvl="5" rtl="0">
              <a:spcBef>
                <a:spcPts val="2100"/>
              </a:spcBef>
              <a:spcAft>
                <a:spcPts val="0"/>
              </a:spcAft>
              <a:buSzPts val="2100"/>
              <a:buNone/>
              <a:defRPr sz="2100" b="1"/>
            </a:lvl6pPr>
            <a:lvl7pPr lvl="6" rtl="0">
              <a:spcBef>
                <a:spcPts val="2100"/>
              </a:spcBef>
              <a:spcAft>
                <a:spcPts val="0"/>
              </a:spcAft>
              <a:buSzPts val="2100"/>
              <a:buNone/>
              <a:defRPr sz="2100" b="1"/>
            </a:lvl7pPr>
            <a:lvl8pPr lvl="7" rtl="0">
              <a:spcBef>
                <a:spcPts val="2100"/>
              </a:spcBef>
              <a:spcAft>
                <a:spcPts val="0"/>
              </a:spcAft>
              <a:buSzPts val="2100"/>
              <a:buNone/>
              <a:defRPr sz="2100" b="1"/>
            </a:lvl8pPr>
            <a:lvl9pPr lvl="8" rtl="0">
              <a:spcBef>
                <a:spcPts val="2100"/>
              </a:spcBef>
              <a:spcAft>
                <a:spcPts val="2100"/>
              </a:spcAft>
              <a:buSzPts val="2100"/>
              <a:buNone/>
              <a:defRPr sz="2100" b="1"/>
            </a:lvl9pPr>
          </a:lstStyle>
          <a:p>
            <a:endParaRPr/>
          </a:p>
        </p:txBody>
      </p:sp>
      <p:sp>
        <p:nvSpPr>
          <p:cNvPr id="1389" name="Google Shape;1389;p12"/>
          <p:cNvSpPr txBox="1">
            <a:spLocks noGrp="1"/>
          </p:cNvSpPr>
          <p:nvPr>
            <p:ph type="subTitle" idx="3"/>
          </p:nvPr>
        </p:nvSpPr>
        <p:spPr>
          <a:xfrm>
            <a:off x="8237552" y="4020675"/>
            <a:ext cx="26586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2100"/>
              <a:buNone/>
              <a:defRPr sz="2100" b="1"/>
            </a:lvl1pPr>
            <a:lvl2pPr lvl="1" rtl="0">
              <a:spcBef>
                <a:spcPts val="2100"/>
              </a:spcBef>
              <a:spcAft>
                <a:spcPts val="0"/>
              </a:spcAft>
              <a:buSzPts val="2100"/>
              <a:buNone/>
              <a:defRPr sz="2100" b="1"/>
            </a:lvl2pPr>
            <a:lvl3pPr lvl="2" rtl="0">
              <a:spcBef>
                <a:spcPts val="2100"/>
              </a:spcBef>
              <a:spcAft>
                <a:spcPts val="0"/>
              </a:spcAft>
              <a:buSzPts val="2100"/>
              <a:buNone/>
              <a:defRPr sz="2100" b="1"/>
            </a:lvl3pPr>
            <a:lvl4pPr lvl="3" rtl="0">
              <a:spcBef>
                <a:spcPts val="2100"/>
              </a:spcBef>
              <a:spcAft>
                <a:spcPts val="0"/>
              </a:spcAft>
              <a:buSzPts val="2100"/>
              <a:buNone/>
              <a:defRPr sz="2100" b="1"/>
            </a:lvl4pPr>
            <a:lvl5pPr lvl="4" rtl="0">
              <a:spcBef>
                <a:spcPts val="2100"/>
              </a:spcBef>
              <a:spcAft>
                <a:spcPts val="0"/>
              </a:spcAft>
              <a:buSzPts val="2100"/>
              <a:buNone/>
              <a:defRPr sz="2100" b="1"/>
            </a:lvl5pPr>
            <a:lvl6pPr lvl="5" rtl="0">
              <a:spcBef>
                <a:spcPts val="2100"/>
              </a:spcBef>
              <a:spcAft>
                <a:spcPts val="0"/>
              </a:spcAft>
              <a:buSzPts val="2100"/>
              <a:buNone/>
              <a:defRPr sz="2100" b="1"/>
            </a:lvl6pPr>
            <a:lvl7pPr lvl="6" rtl="0">
              <a:spcBef>
                <a:spcPts val="2100"/>
              </a:spcBef>
              <a:spcAft>
                <a:spcPts val="0"/>
              </a:spcAft>
              <a:buSzPts val="2100"/>
              <a:buNone/>
              <a:defRPr sz="2100" b="1"/>
            </a:lvl7pPr>
            <a:lvl8pPr lvl="7" rtl="0">
              <a:spcBef>
                <a:spcPts val="2100"/>
              </a:spcBef>
              <a:spcAft>
                <a:spcPts val="0"/>
              </a:spcAft>
              <a:buSzPts val="2100"/>
              <a:buNone/>
              <a:defRPr sz="2100" b="1"/>
            </a:lvl8pPr>
            <a:lvl9pPr lvl="8" rtl="0">
              <a:spcBef>
                <a:spcPts val="2100"/>
              </a:spcBef>
              <a:spcAft>
                <a:spcPts val="2100"/>
              </a:spcAft>
              <a:buSzPts val="2100"/>
              <a:buNone/>
              <a:defRPr sz="2100" b="1"/>
            </a:lvl9pPr>
          </a:lstStyle>
          <a:p>
            <a:endParaRPr/>
          </a:p>
        </p:txBody>
      </p:sp>
      <p:sp>
        <p:nvSpPr>
          <p:cNvPr id="1390" name="Google Shape;1390;p12"/>
          <p:cNvSpPr txBox="1">
            <a:spLocks noGrp="1"/>
          </p:cNvSpPr>
          <p:nvPr>
            <p:ph type="title"/>
          </p:nvPr>
        </p:nvSpPr>
        <p:spPr>
          <a:xfrm>
            <a:off x="1189050" y="669575"/>
            <a:ext cx="9707400" cy="763500"/>
          </a:xfrm>
          <a:prstGeom prst="rect">
            <a:avLst/>
          </a:prstGeom>
        </p:spPr>
        <p:txBody>
          <a:bodyPr spcFirstLastPara="1" wrap="square" lIns="121900" tIns="121900" rIns="121900" bIns="121900" anchor="t" anchorCtr="0">
            <a:noAutofit/>
          </a:bodyPr>
          <a:lstStyle>
            <a:lvl1pPr marL="0" marR="0" lvl="0" indent="0" algn="ctr" rtl="0">
              <a:lnSpc>
                <a:spcPct val="100000"/>
              </a:lnSpc>
              <a:spcBef>
                <a:spcPts val="0"/>
              </a:spcBef>
              <a:spcAft>
                <a:spcPts val="0"/>
              </a:spcAft>
              <a:buClr>
                <a:schemeClr val="dk1"/>
              </a:buClr>
              <a:buSzPts val="4000"/>
              <a:buFont typeface="Aldrich"/>
              <a:buNone/>
              <a:defRPr/>
            </a:lvl1pPr>
            <a:lvl2pPr lvl="1"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1391" name="Google Shape;1391;p12"/>
          <p:cNvSpPr txBox="1">
            <a:spLocks noGrp="1"/>
          </p:cNvSpPr>
          <p:nvPr>
            <p:ph type="body" idx="4"/>
          </p:nvPr>
        </p:nvSpPr>
        <p:spPr>
          <a:xfrm>
            <a:off x="1189050" y="4458625"/>
            <a:ext cx="2658900" cy="925200"/>
          </a:xfrm>
          <a:prstGeom prst="rect">
            <a:avLst/>
          </a:prstGeom>
        </p:spPr>
        <p:txBody>
          <a:bodyPr spcFirstLastPara="1" wrap="square" lIns="121900" tIns="121900" rIns="121900" bIns="121900" anchor="t" anchorCtr="0">
            <a:noAutofit/>
          </a:bodyPr>
          <a:lstStyle>
            <a:lvl1pPr marL="457200" lvl="0" indent="-336550" rtl="0">
              <a:spcBef>
                <a:spcPts val="0"/>
              </a:spcBef>
              <a:spcAft>
                <a:spcPts val="0"/>
              </a:spcAft>
              <a:buSzPts val="1700"/>
              <a:buChar char="●"/>
              <a:defRPr sz="1700"/>
            </a:lvl1pPr>
            <a:lvl2pPr marL="914400" lvl="1" indent="-336550" rtl="0">
              <a:spcBef>
                <a:spcPts val="2100"/>
              </a:spcBef>
              <a:spcAft>
                <a:spcPts val="0"/>
              </a:spcAft>
              <a:buSzPts val="1700"/>
              <a:buChar char="○"/>
              <a:defRPr sz="1700"/>
            </a:lvl2pPr>
            <a:lvl3pPr marL="1371600" lvl="2" indent="-336550" rtl="0">
              <a:spcBef>
                <a:spcPts val="2100"/>
              </a:spcBef>
              <a:spcAft>
                <a:spcPts val="0"/>
              </a:spcAft>
              <a:buSzPts val="1700"/>
              <a:buChar char="■"/>
              <a:defRPr sz="1700"/>
            </a:lvl3pPr>
            <a:lvl4pPr marL="1828800" lvl="3" indent="-336550" rtl="0">
              <a:spcBef>
                <a:spcPts val="2100"/>
              </a:spcBef>
              <a:spcAft>
                <a:spcPts val="0"/>
              </a:spcAft>
              <a:buSzPts val="1700"/>
              <a:buChar char="●"/>
              <a:defRPr sz="1700"/>
            </a:lvl4pPr>
            <a:lvl5pPr marL="2286000" lvl="4" indent="-336550" rtl="0">
              <a:spcBef>
                <a:spcPts val="2100"/>
              </a:spcBef>
              <a:spcAft>
                <a:spcPts val="0"/>
              </a:spcAft>
              <a:buSzPts val="1700"/>
              <a:buChar char="○"/>
              <a:defRPr sz="1700"/>
            </a:lvl5pPr>
            <a:lvl6pPr marL="2743200" lvl="5" indent="-336550" rtl="0">
              <a:spcBef>
                <a:spcPts val="2100"/>
              </a:spcBef>
              <a:spcAft>
                <a:spcPts val="0"/>
              </a:spcAft>
              <a:buSzPts val="1700"/>
              <a:buChar char="■"/>
              <a:defRPr sz="1700"/>
            </a:lvl6pPr>
            <a:lvl7pPr marL="3200400" lvl="6" indent="-336550" rtl="0">
              <a:spcBef>
                <a:spcPts val="2100"/>
              </a:spcBef>
              <a:spcAft>
                <a:spcPts val="0"/>
              </a:spcAft>
              <a:buSzPts val="1700"/>
              <a:buChar char="●"/>
              <a:defRPr sz="1700"/>
            </a:lvl7pPr>
            <a:lvl8pPr marL="3657600" lvl="7" indent="-336550" rtl="0">
              <a:spcBef>
                <a:spcPts val="2100"/>
              </a:spcBef>
              <a:spcAft>
                <a:spcPts val="0"/>
              </a:spcAft>
              <a:buSzPts val="1700"/>
              <a:buChar char="○"/>
              <a:defRPr sz="1700"/>
            </a:lvl8pPr>
            <a:lvl9pPr marL="4114800" lvl="8" indent="-336550" rtl="0">
              <a:spcBef>
                <a:spcPts val="2100"/>
              </a:spcBef>
              <a:spcAft>
                <a:spcPts val="2100"/>
              </a:spcAft>
              <a:buSzPts val="1700"/>
              <a:buChar char="■"/>
              <a:defRPr sz="1700"/>
            </a:lvl9pPr>
          </a:lstStyle>
          <a:p>
            <a:endParaRPr/>
          </a:p>
        </p:txBody>
      </p:sp>
      <p:sp>
        <p:nvSpPr>
          <p:cNvPr id="1392" name="Google Shape;1392;p12"/>
          <p:cNvSpPr txBox="1">
            <a:spLocks noGrp="1"/>
          </p:cNvSpPr>
          <p:nvPr>
            <p:ph type="body" idx="5"/>
          </p:nvPr>
        </p:nvSpPr>
        <p:spPr>
          <a:xfrm>
            <a:off x="4713300" y="4447196"/>
            <a:ext cx="2658900" cy="923400"/>
          </a:xfrm>
          <a:prstGeom prst="rect">
            <a:avLst/>
          </a:prstGeom>
        </p:spPr>
        <p:txBody>
          <a:bodyPr spcFirstLastPara="1" wrap="square" lIns="121900" tIns="121900" rIns="121900" bIns="121900" anchor="t" anchorCtr="0">
            <a:noAutofit/>
          </a:bodyPr>
          <a:lstStyle>
            <a:lvl1pPr marL="457200" lvl="0" indent="-336550" rtl="0">
              <a:spcBef>
                <a:spcPts val="0"/>
              </a:spcBef>
              <a:spcAft>
                <a:spcPts val="0"/>
              </a:spcAft>
              <a:buSzPts val="1700"/>
              <a:buChar char="●"/>
              <a:defRPr sz="1700"/>
            </a:lvl1pPr>
            <a:lvl2pPr marL="914400" lvl="1" indent="-336550" rtl="0">
              <a:spcBef>
                <a:spcPts val="2100"/>
              </a:spcBef>
              <a:spcAft>
                <a:spcPts val="0"/>
              </a:spcAft>
              <a:buSzPts val="1700"/>
              <a:buChar char="○"/>
              <a:defRPr sz="1700"/>
            </a:lvl2pPr>
            <a:lvl3pPr marL="1371600" lvl="2" indent="-336550" rtl="0">
              <a:spcBef>
                <a:spcPts val="2100"/>
              </a:spcBef>
              <a:spcAft>
                <a:spcPts val="0"/>
              </a:spcAft>
              <a:buSzPts val="1700"/>
              <a:buChar char="■"/>
              <a:defRPr sz="1700"/>
            </a:lvl3pPr>
            <a:lvl4pPr marL="1828800" lvl="3" indent="-336550" rtl="0">
              <a:spcBef>
                <a:spcPts val="2100"/>
              </a:spcBef>
              <a:spcAft>
                <a:spcPts val="0"/>
              </a:spcAft>
              <a:buSzPts val="1700"/>
              <a:buChar char="●"/>
              <a:defRPr sz="1700"/>
            </a:lvl4pPr>
            <a:lvl5pPr marL="2286000" lvl="4" indent="-336550" rtl="0">
              <a:spcBef>
                <a:spcPts val="2100"/>
              </a:spcBef>
              <a:spcAft>
                <a:spcPts val="0"/>
              </a:spcAft>
              <a:buSzPts val="1700"/>
              <a:buChar char="○"/>
              <a:defRPr sz="1700"/>
            </a:lvl5pPr>
            <a:lvl6pPr marL="2743200" lvl="5" indent="-336550" rtl="0">
              <a:spcBef>
                <a:spcPts val="2100"/>
              </a:spcBef>
              <a:spcAft>
                <a:spcPts val="0"/>
              </a:spcAft>
              <a:buSzPts val="1700"/>
              <a:buChar char="■"/>
              <a:defRPr sz="1700"/>
            </a:lvl6pPr>
            <a:lvl7pPr marL="3200400" lvl="6" indent="-336550" rtl="0">
              <a:spcBef>
                <a:spcPts val="2100"/>
              </a:spcBef>
              <a:spcAft>
                <a:spcPts val="0"/>
              </a:spcAft>
              <a:buSzPts val="1700"/>
              <a:buChar char="●"/>
              <a:defRPr sz="1700"/>
            </a:lvl7pPr>
            <a:lvl8pPr marL="3657600" lvl="7" indent="-336550" rtl="0">
              <a:spcBef>
                <a:spcPts val="2100"/>
              </a:spcBef>
              <a:spcAft>
                <a:spcPts val="0"/>
              </a:spcAft>
              <a:buSzPts val="1700"/>
              <a:buChar char="○"/>
              <a:defRPr sz="1700"/>
            </a:lvl8pPr>
            <a:lvl9pPr marL="4114800" lvl="8" indent="-336550" rtl="0">
              <a:spcBef>
                <a:spcPts val="2100"/>
              </a:spcBef>
              <a:spcAft>
                <a:spcPts val="2100"/>
              </a:spcAft>
              <a:buSzPts val="1700"/>
              <a:buChar char="■"/>
              <a:defRPr sz="1700"/>
            </a:lvl9pPr>
          </a:lstStyle>
          <a:p>
            <a:endParaRPr/>
          </a:p>
        </p:txBody>
      </p:sp>
      <p:sp>
        <p:nvSpPr>
          <p:cNvPr id="1393" name="Google Shape;1393;p12"/>
          <p:cNvSpPr txBox="1">
            <a:spLocks noGrp="1"/>
          </p:cNvSpPr>
          <p:nvPr>
            <p:ph type="body" idx="6"/>
          </p:nvPr>
        </p:nvSpPr>
        <p:spPr>
          <a:xfrm>
            <a:off x="8237550" y="4433967"/>
            <a:ext cx="2658900" cy="923400"/>
          </a:xfrm>
          <a:prstGeom prst="rect">
            <a:avLst/>
          </a:prstGeom>
        </p:spPr>
        <p:txBody>
          <a:bodyPr spcFirstLastPara="1" wrap="square" lIns="121900" tIns="121900" rIns="121900" bIns="121900" anchor="t" anchorCtr="0">
            <a:noAutofit/>
          </a:bodyPr>
          <a:lstStyle>
            <a:lvl1pPr marL="457200" lvl="0" indent="-336550" rtl="0">
              <a:spcBef>
                <a:spcPts val="0"/>
              </a:spcBef>
              <a:spcAft>
                <a:spcPts val="0"/>
              </a:spcAft>
              <a:buSzPts val="1700"/>
              <a:buChar char="●"/>
              <a:defRPr sz="1700"/>
            </a:lvl1pPr>
            <a:lvl2pPr marL="914400" lvl="1" indent="-336550" rtl="0">
              <a:spcBef>
                <a:spcPts val="2100"/>
              </a:spcBef>
              <a:spcAft>
                <a:spcPts val="0"/>
              </a:spcAft>
              <a:buSzPts val="1700"/>
              <a:buChar char="○"/>
              <a:defRPr sz="1700"/>
            </a:lvl2pPr>
            <a:lvl3pPr marL="1371600" lvl="2" indent="-336550" rtl="0">
              <a:spcBef>
                <a:spcPts val="2100"/>
              </a:spcBef>
              <a:spcAft>
                <a:spcPts val="0"/>
              </a:spcAft>
              <a:buSzPts val="1700"/>
              <a:buChar char="■"/>
              <a:defRPr sz="1700"/>
            </a:lvl3pPr>
            <a:lvl4pPr marL="1828800" lvl="3" indent="-336550" rtl="0">
              <a:spcBef>
                <a:spcPts val="2100"/>
              </a:spcBef>
              <a:spcAft>
                <a:spcPts val="0"/>
              </a:spcAft>
              <a:buSzPts val="1700"/>
              <a:buChar char="●"/>
              <a:defRPr sz="1700"/>
            </a:lvl4pPr>
            <a:lvl5pPr marL="2286000" lvl="4" indent="-336550" rtl="0">
              <a:spcBef>
                <a:spcPts val="2100"/>
              </a:spcBef>
              <a:spcAft>
                <a:spcPts val="0"/>
              </a:spcAft>
              <a:buSzPts val="1700"/>
              <a:buChar char="○"/>
              <a:defRPr sz="1700"/>
            </a:lvl5pPr>
            <a:lvl6pPr marL="2743200" lvl="5" indent="-336550" rtl="0">
              <a:spcBef>
                <a:spcPts val="2100"/>
              </a:spcBef>
              <a:spcAft>
                <a:spcPts val="0"/>
              </a:spcAft>
              <a:buSzPts val="1700"/>
              <a:buChar char="■"/>
              <a:defRPr sz="1700"/>
            </a:lvl6pPr>
            <a:lvl7pPr marL="3200400" lvl="6" indent="-336550" rtl="0">
              <a:spcBef>
                <a:spcPts val="2100"/>
              </a:spcBef>
              <a:spcAft>
                <a:spcPts val="0"/>
              </a:spcAft>
              <a:buSzPts val="1700"/>
              <a:buChar char="●"/>
              <a:defRPr sz="1700"/>
            </a:lvl7pPr>
            <a:lvl8pPr marL="3657600" lvl="7" indent="-336550" rtl="0">
              <a:spcBef>
                <a:spcPts val="2100"/>
              </a:spcBef>
              <a:spcAft>
                <a:spcPts val="0"/>
              </a:spcAft>
              <a:buSzPts val="1700"/>
              <a:buChar char="○"/>
              <a:defRPr sz="1700"/>
            </a:lvl8pPr>
            <a:lvl9pPr marL="4114800" lvl="8" indent="-336550" rtl="0">
              <a:spcBef>
                <a:spcPts val="2100"/>
              </a:spcBef>
              <a:spcAft>
                <a:spcPts val="2100"/>
              </a:spcAft>
              <a:buSzPts val="1700"/>
              <a:buChar char="■"/>
              <a:defRPr sz="1700"/>
            </a:lvl9pPr>
          </a:lstStyle>
          <a:p>
            <a:endParaRPr/>
          </a:p>
        </p:txBody>
      </p:sp>
      <p:sp>
        <p:nvSpPr>
          <p:cNvPr id="1394" name="Google Shape;1394;p12"/>
          <p:cNvSpPr/>
          <p:nvPr/>
        </p:nvSpPr>
        <p:spPr>
          <a:xfrm flipH="1">
            <a:off x="11504975" y="196451"/>
            <a:ext cx="534300" cy="534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95" name="Google Shape;1395;p12"/>
          <p:cNvSpPr/>
          <p:nvPr/>
        </p:nvSpPr>
        <p:spPr>
          <a:xfrm flipH="1">
            <a:off x="10980450" y="196942"/>
            <a:ext cx="1050000" cy="10500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1396" name="Google Shape;1396;p12"/>
          <p:cNvGrpSpPr/>
          <p:nvPr/>
        </p:nvGrpSpPr>
        <p:grpSpPr>
          <a:xfrm flipH="1">
            <a:off x="11511647" y="723273"/>
            <a:ext cx="527441" cy="534044"/>
            <a:chOff x="8943245" y="2438859"/>
            <a:chExt cx="739541" cy="748800"/>
          </a:xfrm>
        </p:grpSpPr>
        <p:cxnSp>
          <p:nvCxnSpPr>
            <p:cNvPr id="1397" name="Google Shape;1397;p12"/>
            <p:cNvCxnSpPr/>
            <p:nvPr/>
          </p:nvCxnSpPr>
          <p:spPr>
            <a:xfrm>
              <a:off x="8943245"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398" name="Google Shape;1398;p12"/>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399" name="Google Shape;1399;p12"/>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400" name="Google Shape;1400;p12"/>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401" name="Google Shape;1401;p12"/>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1402" name="Google Shape;1402;p12"/>
          <p:cNvSpPr/>
          <p:nvPr/>
        </p:nvSpPr>
        <p:spPr>
          <a:xfrm flipH="1">
            <a:off x="11147723" y="329329"/>
            <a:ext cx="782700" cy="782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03" name="Google Shape;1403;p12"/>
          <p:cNvSpPr/>
          <p:nvPr/>
        </p:nvSpPr>
        <p:spPr>
          <a:xfrm flipH="1">
            <a:off x="11288072" y="469480"/>
            <a:ext cx="502200" cy="5022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04" name="Google Shape;1404;p12"/>
          <p:cNvSpPr/>
          <p:nvPr/>
        </p:nvSpPr>
        <p:spPr>
          <a:xfrm flipH="1">
            <a:off x="11415807" y="597045"/>
            <a:ext cx="246900" cy="246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05" name="Google Shape;1405;p12"/>
          <p:cNvSpPr/>
          <p:nvPr/>
        </p:nvSpPr>
        <p:spPr>
          <a:xfrm flipH="1">
            <a:off x="10442116" y="196451"/>
            <a:ext cx="534300" cy="534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06" name="Google Shape;1406;p12"/>
          <p:cNvSpPr/>
          <p:nvPr/>
        </p:nvSpPr>
        <p:spPr>
          <a:xfrm flipH="1">
            <a:off x="10443260" y="730741"/>
            <a:ext cx="534300" cy="534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407" name="Google Shape;1407;p12"/>
          <p:cNvGrpSpPr/>
          <p:nvPr/>
        </p:nvGrpSpPr>
        <p:grpSpPr>
          <a:xfrm flipH="1">
            <a:off x="10573750" y="722129"/>
            <a:ext cx="263721" cy="534044"/>
            <a:chOff x="10628069" y="2437255"/>
            <a:chExt cx="369772" cy="748800"/>
          </a:xfrm>
        </p:grpSpPr>
        <p:cxnSp>
          <p:nvCxnSpPr>
            <p:cNvPr id="1408" name="Google Shape;1408;p12"/>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409" name="Google Shape;1409;p12"/>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410" name="Google Shape;1410;p12"/>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1411" name="Google Shape;1411;p12"/>
          <p:cNvSpPr/>
          <p:nvPr/>
        </p:nvSpPr>
        <p:spPr>
          <a:xfrm flipH="1">
            <a:off x="10564072" y="328183"/>
            <a:ext cx="282900" cy="2829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12" name="Google Shape;1412;p12"/>
          <p:cNvSpPr/>
          <p:nvPr/>
        </p:nvSpPr>
        <p:spPr>
          <a:xfrm flipH="1">
            <a:off x="10632499" y="396256"/>
            <a:ext cx="146400" cy="146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13" name="Google Shape;1413;p12"/>
          <p:cNvSpPr/>
          <p:nvPr/>
        </p:nvSpPr>
        <p:spPr>
          <a:xfrm rot="-5400000" flipH="1">
            <a:off x="9915236" y="732133"/>
            <a:ext cx="534300" cy="534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18" name="Google Shape;1418;p12"/>
          <p:cNvSpPr/>
          <p:nvPr/>
        </p:nvSpPr>
        <p:spPr>
          <a:xfrm flipH="1">
            <a:off x="9923173" y="214348"/>
            <a:ext cx="502200" cy="5022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19" name="Google Shape;1419;p12"/>
          <p:cNvSpPr/>
          <p:nvPr/>
        </p:nvSpPr>
        <p:spPr>
          <a:xfrm flipH="1">
            <a:off x="10036647" y="320175"/>
            <a:ext cx="282900" cy="2829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20" name="Google Shape;1420;p12"/>
          <p:cNvSpPr/>
          <p:nvPr/>
        </p:nvSpPr>
        <p:spPr>
          <a:xfrm flipH="1">
            <a:off x="10105074" y="388248"/>
            <a:ext cx="146400" cy="1464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21" name="Google Shape;1421;p12"/>
          <p:cNvSpPr/>
          <p:nvPr/>
        </p:nvSpPr>
        <p:spPr>
          <a:xfrm rot="5400000" flipH="1">
            <a:off x="10981594" y="1259425"/>
            <a:ext cx="1050000" cy="10500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22" name="Google Shape;1422;p12"/>
          <p:cNvSpPr/>
          <p:nvPr/>
        </p:nvSpPr>
        <p:spPr>
          <a:xfrm rot="5400000" flipH="1">
            <a:off x="11111077" y="1388907"/>
            <a:ext cx="791400" cy="791400"/>
          </a:xfrm>
          <a:prstGeom prst="arc">
            <a:avLst>
              <a:gd name="adj1" fmla="val 16200000"/>
              <a:gd name="adj2" fmla="val 5467200"/>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23" name="Google Shape;1423;p12"/>
          <p:cNvSpPr/>
          <p:nvPr/>
        </p:nvSpPr>
        <p:spPr>
          <a:xfrm rot="5400000" flipH="1">
            <a:off x="11231575" y="1509405"/>
            <a:ext cx="550200" cy="5502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24" name="Google Shape;1424;p12"/>
          <p:cNvSpPr/>
          <p:nvPr/>
        </p:nvSpPr>
        <p:spPr>
          <a:xfrm rot="5400000" flipH="1">
            <a:off x="11357964" y="1647234"/>
            <a:ext cx="280800" cy="280800"/>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25" name="Google Shape;1425;p12"/>
          <p:cNvSpPr/>
          <p:nvPr/>
        </p:nvSpPr>
        <p:spPr>
          <a:xfrm rot="5400000">
            <a:off x="10982738" y="1251795"/>
            <a:ext cx="1050000" cy="1050000"/>
          </a:xfrm>
          <a:prstGeom prst="arc">
            <a:avLst>
              <a:gd name="adj1" fmla="val 16200000"/>
              <a:gd name="adj2" fmla="val 3799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26" name="Google Shape;1426;p12"/>
          <p:cNvSpPr/>
          <p:nvPr/>
        </p:nvSpPr>
        <p:spPr>
          <a:xfrm rot="-5400000" flipH="1">
            <a:off x="10977397" y="1251795"/>
            <a:ext cx="1050000" cy="1050000"/>
          </a:xfrm>
          <a:prstGeom prst="arc">
            <a:avLst>
              <a:gd name="adj1" fmla="val 16200000"/>
              <a:gd name="adj2" fmla="val 3799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27" name="Google Shape;1427;p12"/>
          <p:cNvSpPr/>
          <p:nvPr/>
        </p:nvSpPr>
        <p:spPr>
          <a:xfrm rot="5400000">
            <a:off x="11225854" y="1494750"/>
            <a:ext cx="550200" cy="5502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28" name="Google Shape;1428;p12"/>
          <p:cNvSpPr/>
          <p:nvPr/>
        </p:nvSpPr>
        <p:spPr>
          <a:xfrm rot="5400000">
            <a:off x="11359108" y="1625583"/>
            <a:ext cx="280800" cy="280800"/>
          </a:xfrm>
          <a:prstGeom prst="arc">
            <a:avLst>
              <a:gd name="adj1" fmla="val 16200000"/>
              <a:gd name="adj2" fmla="val 54672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1429" name="Google Shape;1429;p12"/>
          <p:cNvGrpSpPr/>
          <p:nvPr/>
        </p:nvGrpSpPr>
        <p:grpSpPr>
          <a:xfrm rot="-5400000" flipH="1">
            <a:off x="1199638" y="145391"/>
            <a:ext cx="1024041" cy="1024041"/>
            <a:chOff x="4761550" y="1708047"/>
            <a:chExt cx="1516200" cy="1516200"/>
          </a:xfrm>
        </p:grpSpPr>
        <p:sp>
          <p:nvSpPr>
            <p:cNvPr id="1430" name="Google Shape;1430;p12"/>
            <p:cNvSpPr/>
            <p:nvPr/>
          </p:nvSpPr>
          <p:spPr>
            <a:xfrm rot="2700000">
              <a:off x="4983592" y="1930089"/>
              <a:ext cx="1072115" cy="1072115"/>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31" name="Google Shape;1431;p12"/>
            <p:cNvSpPr/>
            <p:nvPr/>
          </p:nvSpPr>
          <p:spPr>
            <a:xfrm rot="2700000">
              <a:off x="5109598" y="2055962"/>
              <a:ext cx="820102" cy="820102"/>
            </a:xfrm>
            <a:prstGeom prst="rect">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432" name="Google Shape;1432;p12"/>
          <p:cNvGrpSpPr/>
          <p:nvPr/>
        </p:nvGrpSpPr>
        <p:grpSpPr>
          <a:xfrm rot="-5400000" flipH="1">
            <a:off x="685125" y="-381011"/>
            <a:ext cx="2079963" cy="2079963"/>
            <a:chOff x="6547473" y="2211197"/>
            <a:chExt cx="2916381" cy="2916381"/>
          </a:xfrm>
        </p:grpSpPr>
        <p:grpSp>
          <p:nvGrpSpPr>
            <p:cNvPr id="1433" name="Google Shape;1433;p12"/>
            <p:cNvGrpSpPr/>
            <p:nvPr/>
          </p:nvGrpSpPr>
          <p:grpSpPr>
            <a:xfrm rot="899960">
              <a:off x="7271820" y="2930231"/>
              <a:ext cx="1491855" cy="1453757"/>
              <a:chOff x="6081577" y="2538982"/>
              <a:chExt cx="1491900" cy="1453800"/>
            </a:xfrm>
          </p:grpSpPr>
          <p:cxnSp>
            <p:nvCxnSpPr>
              <p:cNvPr id="1434" name="Google Shape;1434;p12"/>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1435" name="Google Shape;1435;p12"/>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1436" name="Google Shape;1436;p12"/>
            <p:cNvGrpSpPr/>
            <p:nvPr/>
          </p:nvGrpSpPr>
          <p:grpSpPr>
            <a:xfrm>
              <a:off x="7271901" y="2930406"/>
              <a:ext cx="1491900" cy="1453800"/>
              <a:chOff x="6081577" y="2538982"/>
              <a:chExt cx="1491900" cy="1453800"/>
            </a:xfrm>
          </p:grpSpPr>
          <p:cxnSp>
            <p:nvCxnSpPr>
              <p:cNvPr id="1437" name="Google Shape;1437;p12"/>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1438" name="Google Shape;1438;p12"/>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1439" name="Google Shape;1439;p12"/>
            <p:cNvGrpSpPr/>
            <p:nvPr/>
          </p:nvGrpSpPr>
          <p:grpSpPr>
            <a:xfrm rot="1800044">
              <a:off x="7166144" y="2821397"/>
              <a:ext cx="1648764" cy="1669163"/>
              <a:chOff x="5978957" y="2443756"/>
              <a:chExt cx="1648800" cy="1669200"/>
            </a:xfrm>
          </p:grpSpPr>
          <p:cxnSp>
            <p:nvCxnSpPr>
              <p:cNvPr id="1440" name="Google Shape;1440;p12"/>
              <p:cNvCxnSpPr/>
              <p:nvPr/>
            </p:nvCxnSpPr>
            <p:spPr>
              <a:xfrm rot="8999899">
                <a:off x="6089394" y="2853709"/>
                <a:ext cx="1427927" cy="824442"/>
              </a:xfrm>
              <a:prstGeom prst="straightConnector1">
                <a:avLst/>
              </a:prstGeom>
              <a:noFill/>
              <a:ln w="9525" cap="flat" cmpd="sng">
                <a:solidFill>
                  <a:schemeClr val="accent3"/>
                </a:solidFill>
                <a:prstDash val="solid"/>
                <a:miter lim="800000"/>
                <a:headEnd type="none" w="sm" len="sm"/>
                <a:tailEnd type="none" w="sm" len="sm"/>
              </a:ln>
            </p:spPr>
          </p:cxnSp>
          <p:cxnSp>
            <p:nvCxnSpPr>
              <p:cNvPr id="1441" name="Google Shape;1441;p12"/>
              <p:cNvCxnSpPr/>
              <p:nvPr/>
            </p:nvCxnSpPr>
            <p:spPr>
              <a:xfrm rot="-1800175" flipH="1">
                <a:off x="6410202" y="2555593"/>
                <a:ext cx="834527" cy="1445527"/>
              </a:xfrm>
              <a:prstGeom prst="straightConnector1">
                <a:avLst/>
              </a:prstGeom>
              <a:noFill/>
              <a:ln w="9525" cap="flat" cmpd="sng">
                <a:solidFill>
                  <a:schemeClr val="accent3"/>
                </a:solidFill>
                <a:prstDash val="solid"/>
                <a:miter lim="800000"/>
                <a:headEnd type="none" w="sm" len="sm"/>
                <a:tailEnd type="none" w="sm" len="sm"/>
              </a:ln>
            </p:spPr>
          </p:cxnSp>
        </p:grpSp>
        <p:grpSp>
          <p:nvGrpSpPr>
            <p:cNvPr id="1442" name="Google Shape;1442;p12"/>
            <p:cNvGrpSpPr/>
            <p:nvPr/>
          </p:nvGrpSpPr>
          <p:grpSpPr>
            <a:xfrm rot="2700000">
              <a:off x="6974573" y="2638285"/>
              <a:ext cx="2062180" cy="2062205"/>
              <a:chOff x="5796364" y="2251931"/>
              <a:chExt cx="2062200" cy="2062225"/>
            </a:xfrm>
          </p:grpSpPr>
          <p:cxnSp>
            <p:nvCxnSpPr>
              <p:cNvPr id="1443" name="Google Shape;1443;p12"/>
              <p:cNvCxnSpPr/>
              <p:nvPr/>
            </p:nvCxnSpPr>
            <p:spPr>
              <a:xfrm rot="8100000">
                <a:off x="6103839" y="2548925"/>
                <a:ext cx="1434013" cy="1434013"/>
              </a:xfrm>
              <a:prstGeom prst="straightConnector1">
                <a:avLst/>
              </a:prstGeom>
              <a:noFill/>
              <a:ln w="9525" cap="flat" cmpd="sng">
                <a:solidFill>
                  <a:schemeClr val="accent3"/>
                </a:solidFill>
                <a:prstDash val="solid"/>
                <a:miter lim="800000"/>
                <a:headEnd type="none" w="sm" len="sm"/>
                <a:tailEnd type="none" w="sm" len="sm"/>
              </a:ln>
            </p:spPr>
          </p:cxnSp>
          <p:cxnSp>
            <p:nvCxnSpPr>
              <p:cNvPr id="1444" name="Google Shape;1444;p12"/>
              <p:cNvCxnSpPr/>
              <p:nvPr/>
            </p:nvCxnSpPr>
            <p:spPr>
              <a:xfrm rot="-2700000" flipH="1">
                <a:off x="6098366" y="2553958"/>
                <a:ext cx="1458196" cy="1458196"/>
              </a:xfrm>
              <a:prstGeom prst="straightConnector1">
                <a:avLst/>
              </a:prstGeom>
              <a:noFill/>
              <a:ln w="9525" cap="flat" cmpd="sng">
                <a:solidFill>
                  <a:schemeClr val="accent3"/>
                </a:solidFill>
                <a:prstDash val="solid"/>
                <a:miter lim="800000"/>
                <a:headEnd type="none" w="sm" len="sm"/>
                <a:tailEnd type="none" w="sm" len="sm"/>
              </a:ln>
            </p:spPr>
          </p:cxnSp>
        </p:grpSp>
        <p:grpSp>
          <p:nvGrpSpPr>
            <p:cNvPr id="1445" name="Google Shape;1445;p12"/>
            <p:cNvGrpSpPr/>
            <p:nvPr/>
          </p:nvGrpSpPr>
          <p:grpSpPr>
            <a:xfrm rot="3599956">
              <a:off x="7187348" y="2846628"/>
              <a:ext cx="1681463" cy="1619064"/>
              <a:chOff x="5990934" y="2447030"/>
              <a:chExt cx="1681500" cy="1619100"/>
            </a:xfrm>
          </p:grpSpPr>
          <p:cxnSp>
            <p:nvCxnSpPr>
              <p:cNvPr id="1446" name="Google Shape;1446;p12"/>
              <p:cNvCxnSpPr/>
              <p:nvPr/>
            </p:nvCxnSpPr>
            <p:spPr>
              <a:xfrm rot="7199757">
                <a:off x="6411332" y="2537791"/>
                <a:ext cx="840703" cy="1456281"/>
              </a:xfrm>
              <a:prstGeom prst="straightConnector1">
                <a:avLst/>
              </a:prstGeom>
              <a:noFill/>
              <a:ln w="9525" cap="flat" cmpd="sng">
                <a:solidFill>
                  <a:schemeClr val="accent3"/>
                </a:solidFill>
                <a:prstDash val="solid"/>
                <a:miter lim="800000"/>
                <a:headEnd type="none" w="sm" len="sm"/>
                <a:tailEnd type="none" w="sm" len="sm"/>
              </a:ln>
            </p:spPr>
          </p:cxnSp>
          <p:cxnSp>
            <p:nvCxnSpPr>
              <p:cNvPr id="1447" name="Google Shape;1447;p12"/>
              <p:cNvCxnSpPr/>
              <p:nvPr/>
            </p:nvCxnSpPr>
            <p:spPr>
              <a:xfrm rot="-3600073" flipH="1">
                <a:off x="6126340" y="2851820"/>
                <a:ext cx="1402251" cy="809520"/>
              </a:xfrm>
              <a:prstGeom prst="straightConnector1">
                <a:avLst/>
              </a:prstGeom>
              <a:noFill/>
              <a:ln w="9525" cap="flat" cmpd="sng">
                <a:solidFill>
                  <a:schemeClr val="accent3"/>
                </a:solidFill>
                <a:prstDash val="solid"/>
                <a:miter lim="800000"/>
                <a:headEnd type="none" w="sm" len="sm"/>
                <a:tailEnd type="none" w="sm" len="sm"/>
              </a:ln>
            </p:spPr>
          </p:cxnSp>
        </p:grpSp>
        <p:grpSp>
          <p:nvGrpSpPr>
            <p:cNvPr id="1448" name="Google Shape;1448;p12"/>
            <p:cNvGrpSpPr/>
            <p:nvPr/>
          </p:nvGrpSpPr>
          <p:grpSpPr>
            <a:xfrm rot="4500040">
              <a:off x="7271878" y="2930287"/>
              <a:ext cx="1491855" cy="1453757"/>
              <a:chOff x="6081577" y="2538982"/>
              <a:chExt cx="1491900" cy="1453800"/>
            </a:xfrm>
          </p:grpSpPr>
          <p:cxnSp>
            <p:nvCxnSpPr>
              <p:cNvPr id="1449" name="Google Shape;1449;p12"/>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1450" name="Google Shape;1450;p12"/>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sp>
        <p:nvSpPr>
          <p:cNvPr id="1451" name="Google Shape;1451;p12"/>
          <p:cNvSpPr/>
          <p:nvPr/>
        </p:nvSpPr>
        <p:spPr>
          <a:xfrm rot="10800000" flipH="1">
            <a:off x="270608" y="1326128"/>
            <a:ext cx="801300" cy="8013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52" name="Google Shape;1452;p12"/>
          <p:cNvSpPr/>
          <p:nvPr/>
        </p:nvSpPr>
        <p:spPr>
          <a:xfrm rot="10800000" flipH="1">
            <a:off x="404116" y="1459621"/>
            <a:ext cx="534300" cy="5343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53" name="Google Shape;1453;p12"/>
          <p:cNvSpPr/>
          <p:nvPr/>
        </p:nvSpPr>
        <p:spPr>
          <a:xfrm rot="10800000">
            <a:off x="271496" y="1326128"/>
            <a:ext cx="801300" cy="8013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54" name="Google Shape;1454;p12"/>
          <p:cNvSpPr/>
          <p:nvPr/>
        </p:nvSpPr>
        <p:spPr>
          <a:xfrm rot="-5400000" flipH="1">
            <a:off x="141050" y="134304"/>
            <a:ext cx="534300" cy="534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55" name="Google Shape;1455;p12"/>
          <p:cNvSpPr/>
          <p:nvPr/>
        </p:nvSpPr>
        <p:spPr>
          <a:xfrm rot="10800000" flipH="1">
            <a:off x="669867" y="134130"/>
            <a:ext cx="534300" cy="534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456" name="Google Shape;1456;p12"/>
          <p:cNvGrpSpPr/>
          <p:nvPr/>
        </p:nvGrpSpPr>
        <p:grpSpPr>
          <a:xfrm rot="10800000" flipH="1">
            <a:off x="261821" y="134297"/>
            <a:ext cx="275702" cy="534044"/>
            <a:chOff x="10628069" y="2437255"/>
            <a:chExt cx="369772" cy="748800"/>
          </a:xfrm>
        </p:grpSpPr>
        <p:cxnSp>
          <p:nvCxnSpPr>
            <p:cNvPr id="1457" name="Google Shape;1457;p12"/>
            <p:cNvCxnSpPr/>
            <p:nvPr/>
          </p:nvCxnSpPr>
          <p:spPr>
            <a:xfrm>
              <a:off x="10997841"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458" name="Google Shape;1458;p12"/>
            <p:cNvCxnSpPr/>
            <p:nvPr/>
          </p:nvCxnSpPr>
          <p:spPr>
            <a:xfrm>
              <a:off x="10812955"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459" name="Google Shape;1459;p12"/>
            <p:cNvCxnSpPr/>
            <p:nvPr/>
          </p:nvCxnSpPr>
          <p:spPr>
            <a:xfrm>
              <a:off x="10628069" y="2437255"/>
              <a:ext cx="0" cy="748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1460" name="Google Shape;1460;p12"/>
          <p:cNvGrpSpPr/>
          <p:nvPr/>
        </p:nvGrpSpPr>
        <p:grpSpPr>
          <a:xfrm rot="10800000" flipH="1">
            <a:off x="800955" y="133154"/>
            <a:ext cx="263721" cy="534044"/>
            <a:chOff x="10628069" y="2437255"/>
            <a:chExt cx="369772" cy="748800"/>
          </a:xfrm>
        </p:grpSpPr>
        <p:cxnSp>
          <p:nvCxnSpPr>
            <p:cNvPr id="1461" name="Google Shape;1461;p12"/>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462" name="Google Shape;1462;p12"/>
            <p:cNvCxnSpPr/>
            <p:nvPr/>
          </p:nvCxnSpPr>
          <p:spPr>
            <a:xfrm>
              <a:off x="10812955" y="2437255"/>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1463" name="Google Shape;1463;p12"/>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1464" name="Google Shape;1464;p12"/>
          <p:cNvSpPr/>
          <p:nvPr/>
        </p:nvSpPr>
        <p:spPr>
          <a:xfrm rot="5400000">
            <a:off x="139348" y="131565"/>
            <a:ext cx="1064400" cy="1064400"/>
          </a:xfrm>
          <a:prstGeom prst="arc">
            <a:avLst>
              <a:gd name="adj1" fmla="val 16200000"/>
              <a:gd name="adj2" fmla="val 5378577"/>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65" name="Google Shape;1465;p12"/>
          <p:cNvSpPr/>
          <p:nvPr/>
        </p:nvSpPr>
        <p:spPr>
          <a:xfrm rot="10800000" flipH="1">
            <a:off x="143153" y="1214942"/>
            <a:ext cx="1050000" cy="1050000"/>
          </a:xfrm>
          <a:prstGeom prst="arc">
            <a:avLst>
              <a:gd name="adj1" fmla="val 16200000"/>
              <a:gd name="adj2" fmla="val 125862"/>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1466" name="Google Shape;1466;p12"/>
          <p:cNvGrpSpPr/>
          <p:nvPr/>
        </p:nvGrpSpPr>
        <p:grpSpPr>
          <a:xfrm>
            <a:off x="267980" y="267280"/>
            <a:ext cx="801066" cy="801066"/>
            <a:chOff x="6214949" y="2511699"/>
            <a:chExt cx="1123200" cy="1123200"/>
          </a:xfrm>
        </p:grpSpPr>
        <p:sp>
          <p:nvSpPr>
            <p:cNvPr id="1467" name="Google Shape;1467;p12"/>
            <p:cNvSpPr/>
            <p:nvPr/>
          </p:nvSpPr>
          <p:spPr>
            <a:xfrm rot="-5400000" flipH="1">
              <a:off x="6402149" y="2698899"/>
              <a:ext cx="748800" cy="7488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68" name="Google Shape;1468;p12"/>
            <p:cNvSpPr/>
            <p:nvPr/>
          </p:nvSpPr>
          <p:spPr>
            <a:xfrm rot="-5400000" flipH="1">
              <a:off x="6589349" y="2886099"/>
              <a:ext cx="374400" cy="374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69" name="Google Shape;1469;p12"/>
            <p:cNvSpPr/>
            <p:nvPr/>
          </p:nvSpPr>
          <p:spPr>
            <a:xfrm rot="-5400000" flipH="1">
              <a:off x="6214949" y="2511699"/>
              <a:ext cx="1123200" cy="1123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800">
                  <a:latin typeface="Calibri"/>
                  <a:ea typeface="Calibri"/>
                  <a:cs typeface="Calibri"/>
                  <a:sym typeface="Calibri"/>
                </a:rPr>
                <a:t>		</a:t>
              </a:r>
              <a:endParaRPr sz="1800" b="0" i="0" u="none" strike="noStrike" cap="none">
                <a:solidFill>
                  <a:srgbClr val="000000"/>
                </a:solidFill>
                <a:latin typeface="Calibri"/>
                <a:ea typeface="Calibri"/>
                <a:cs typeface="Calibri"/>
                <a:sym typeface="Calibri"/>
              </a:endParaRPr>
            </a:p>
          </p:txBody>
        </p:sp>
      </p:grpSp>
      <p:sp>
        <p:nvSpPr>
          <p:cNvPr id="1470" name="Google Shape;1470;p12"/>
          <p:cNvSpPr/>
          <p:nvPr/>
        </p:nvSpPr>
        <p:spPr>
          <a:xfrm rot="10800000">
            <a:off x="138303" y="1196940"/>
            <a:ext cx="1068000" cy="10680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71" name="Google Shape;1471;p12"/>
          <p:cNvSpPr/>
          <p:nvPr/>
        </p:nvSpPr>
        <p:spPr>
          <a:xfrm rot="10800000">
            <a:off x="404989" y="1459621"/>
            <a:ext cx="534300" cy="5343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72" name="Google Shape;1472;p12"/>
          <p:cNvSpPr/>
          <p:nvPr/>
        </p:nvSpPr>
        <p:spPr>
          <a:xfrm rot="10800000">
            <a:off x="538781" y="1593414"/>
            <a:ext cx="267000" cy="267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73" name="Google Shape;1473;p12"/>
          <p:cNvSpPr/>
          <p:nvPr/>
        </p:nvSpPr>
        <p:spPr>
          <a:xfrm rot="-5400000" flipH="1">
            <a:off x="1587995" y="533640"/>
            <a:ext cx="246900" cy="246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89" name="Group 88">
            <a:extLst>
              <a:ext uri="{FF2B5EF4-FFF2-40B4-BE49-F238E27FC236}">
                <a16:creationId xmlns:a16="http://schemas.microsoft.com/office/drawing/2014/main" id="{3FC244F8-F06D-4058-B828-00FA846916A6}"/>
              </a:ext>
            </a:extLst>
          </p:cNvPr>
          <p:cNvGrpSpPr/>
          <p:nvPr userDrawn="1"/>
        </p:nvGrpSpPr>
        <p:grpSpPr>
          <a:xfrm>
            <a:off x="9909777" y="845388"/>
            <a:ext cx="554144" cy="293298"/>
            <a:chOff x="11184673" y="2647468"/>
            <a:chExt cx="748937" cy="369772"/>
          </a:xfrm>
        </p:grpSpPr>
        <p:cxnSp>
          <p:nvCxnSpPr>
            <p:cNvPr id="90" name="Straight Connector 89">
              <a:extLst>
                <a:ext uri="{FF2B5EF4-FFF2-40B4-BE49-F238E27FC236}">
                  <a16:creationId xmlns:a16="http://schemas.microsoft.com/office/drawing/2014/main" id="{89B3A8E1-AE44-48C4-B6BE-05E6C301812B}"/>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BEF8990E-E3B6-4589-9855-62E1F912B3AF}"/>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284E6C38-D21B-4E1B-9360-EDF0E0B0F75F}"/>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001 Title" preserve="1" userDrawn="1">
  <p:cSld name="1_001 Title">
    <p:bg>
      <p:bgPr>
        <a:solidFill>
          <a:srgbClr val="1E1E1F"/>
        </a:solidFill>
        <a:effectLst/>
      </p:bgPr>
    </p:bg>
    <p:spTree>
      <p:nvGrpSpPr>
        <p:cNvPr id="1" name="Shape 10"/>
        <p:cNvGrpSpPr/>
        <p:nvPr/>
      </p:nvGrpSpPr>
      <p:grpSpPr>
        <a:xfrm>
          <a:off x="0" y="0"/>
          <a:ext cx="0" cy="0"/>
          <a:chOff x="0" y="0"/>
          <a:chExt cx="0" cy="0"/>
        </a:xfrm>
      </p:grpSpPr>
      <p:sp>
        <p:nvSpPr>
          <p:cNvPr id="242" name="Google Shape;242;p2"/>
          <p:cNvSpPr/>
          <p:nvPr/>
        </p:nvSpPr>
        <p:spPr>
          <a:xfrm flipH="1">
            <a:off x="7970527" y="5305068"/>
            <a:ext cx="1399800" cy="1346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89" name="Group 288">
            <a:extLst>
              <a:ext uri="{FF2B5EF4-FFF2-40B4-BE49-F238E27FC236}">
                <a16:creationId xmlns:a16="http://schemas.microsoft.com/office/drawing/2014/main" id="{41004561-A98D-43B8-BFBE-CC5EA0088FAD}"/>
              </a:ext>
            </a:extLst>
          </p:cNvPr>
          <p:cNvGrpSpPr/>
          <p:nvPr userDrawn="1"/>
        </p:nvGrpSpPr>
        <p:grpSpPr>
          <a:xfrm>
            <a:off x="7961223" y="5345502"/>
            <a:ext cx="1407019" cy="1162408"/>
            <a:chOff x="3210946" y="234733"/>
            <a:chExt cx="1560780" cy="1298611"/>
          </a:xfrm>
        </p:grpSpPr>
        <p:cxnSp>
          <p:nvCxnSpPr>
            <p:cNvPr id="290" name="Straight Connector 289">
              <a:extLst>
                <a:ext uri="{FF2B5EF4-FFF2-40B4-BE49-F238E27FC236}">
                  <a16:creationId xmlns:a16="http://schemas.microsoft.com/office/drawing/2014/main" id="{4D098F5B-58C1-4AE9-975D-0B6A2753867F}"/>
                </a:ext>
              </a:extLst>
            </p:cNvPr>
            <p:cNvCxnSpPr>
              <a:cxnSpLocks/>
            </p:cNvCxnSpPr>
            <p:nvPr/>
          </p:nvCxnSpPr>
          <p:spPr>
            <a:xfrm rot="5400000">
              <a:off x="3991336" y="752954"/>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1" name="Straight Connector 290">
              <a:extLst>
                <a:ext uri="{FF2B5EF4-FFF2-40B4-BE49-F238E27FC236}">
                  <a16:creationId xmlns:a16="http://schemas.microsoft.com/office/drawing/2014/main" id="{104F874D-ABEE-449A-88F1-F2BBD70E919F}"/>
                </a:ext>
              </a:extLst>
            </p:cNvPr>
            <p:cNvCxnSpPr>
              <a:cxnSpLocks/>
            </p:cNvCxnSpPr>
            <p:nvPr/>
          </p:nvCxnSpPr>
          <p:spPr>
            <a:xfrm rot="5400000">
              <a:off x="3991336" y="567439"/>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2" name="Straight Connector 291">
              <a:extLst>
                <a:ext uri="{FF2B5EF4-FFF2-40B4-BE49-F238E27FC236}">
                  <a16:creationId xmlns:a16="http://schemas.microsoft.com/office/drawing/2014/main" id="{09F360BE-6D83-4DF7-A369-88ED25725AA4}"/>
                </a:ext>
              </a:extLst>
            </p:cNvPr>
            <p:cNvCxnSpPr>
              <a:cxnSpLocks/>
            </p:cNvCxnSpPr>
            <p:nvPr/>
          </p:nvCxnSpPr>
          <p:spPr>
            <a:xfrm rot="5400000">
              <a:off x="3991336" y="381923"/>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3" name="Straight Connector 292">
              <a:extLst>
                <a:ext uri="{FF2B5EF4-FFF2-40B4-BE49-F238E27FC236}">
                  <a16:creationId xmlns:a16="http://schemas.microsoft.com/office/drawing/2014/main" id="{069890FF-BF5D-47E2-A43C-9A1ADE3FC388}"/>
                </a:ext>
              </a:extLst>
            </p:cNvPr>
            <p:cNvCxnSpPr>
              <a:cxnSpLocks/>
            </p:cNvCxnSpPr>
            <p:nvPr/>
          </p:nvCxnSpPr>
          <p:spPr>
            <a:xfrm rot="5400000">
              <a:off x="3991336" y="19640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4" name="Straight Connector 293">
              <a:extLst>
                <a:ext uri="{FF2B5EF4-FFF2-40B4-BE49-F238E27FC236}">
                  <a16:creationId xmlns:a16="http://schemas.microsoft.com/office/drawing/2014/main" id="{6EDA1555-0D04-451B-AC25-4CE7B5189E80}"/>
                </a:ext>
              </a:extLst>
            </p:cNvPr>
            <p:cNvCxnSpPr>
              <a:cxnSpLocks/>
            </p:cNvCxnSpPr>
            <p:nvPr/>
          </p:nvCxnSpPr>
          <p:spPr>
            <a:xfrm rot="5400000">
              <a:off x="3991336" y="1089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5" name="Straight Connector 294">
              <a:extLst>
                <a:ext uri="{FF2B5EF4-FFF2-40B4-BE49-F238E27FC236}">
                  <a16:creationId xmlns:a16="http://schemas.microsoft.com/office/drawing/2014/main" id="{4CF889AD-85D5-4C38-A646-5AFA05433DE3}"/>
                </a:ext>
              </a:extLst>
            </p:cNvPr>
            <p:cNvCxnSpPr>
              <a:cxnSpLocks/>
            </p:cNvCxnSpPr>
            <p:nvPr/>
          </p:nvCxnSpPr>
          <p:spPr>
            <a:xfrm rot="5400000">
              <a:off x="3991336" y="-174625"/>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6" name="Straight Connector 295">
              <a:extLst>
                <a:ext uri="{FF2B5EF4-FFF2-40B4-BE49-F238E27FC236}">
                  <a16:creationId xmlns:a16="http://schemas.microsoft.com/office/drawing/2014/main" id="{4EE3C5AA-881C-4873-8089-57C6A4B4B974}"/>
                </a:ext>
              </a:extLst>
            </p:cNvPr>
            <p:cNvCxnSpPr>
              <a:cxnSpLocks/>
            </p:cNvCxnSpPr>
            <p:nvPr/>
          </p:nvCxnSpPr>
          <p:spPr>
            <a:xfrm rot="5400000">
              <a:off x="3991336" y="-36014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7" name="Straight Connector 296">
              <a:extLst>
                <a:ext uri="{FF2B5EF4-FFF2-40B4-BE49-F238E27FC236}">
                  <a16:creationId xmlns:a16="http://schemas.microsoft.com/office/drawing/2014/main" id="{EBFD38A3-D844-4BCD-84E9-DDAAF62ECB21}"/>
                </a:ext>
              </a:extLst>
            </p:cNvPr>
            <p:cNvCxnSpPr>
              <a:cxnSpLocks/>
            </p:cNvCxnSpPr>
            <p:nvPr/>
          </p:nvCxnSpPr>
          <p:spPr>
            <a:xfrm rot="5400000">
              <a:off x="3991336" y="-54565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142" name="Google Shape;142;p2"/>
          <p:cNvSpPr/>
          <p:nvPr/>
        </p:nvSpPr>
        <p:spPr>
          <a:xfrm>
            <a:off x="2819209" y="194512"/>
            <a:ext cx="1399800" cy="1346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72" name="Group 271">
            <a:extLst>
              <a:ext uri="{FF2B5EF4-FFF2-40B4-BE49-F238E27FC236}">
                <a16:creationId xmlns:a16="http://schemas.microsoft.com/office/drawing/2014/main" id="{9F5D8860-E4D4-4E6E-B272-FA8E827CEC2E}"/>
              </a:ext>
            </a:extLst>
          </p:cNvPr>
          <p:cNvGrpSpPr/>
          <p:nvPr userDrawn="1"/>
        </p:nvGrpSpPr>
        <p:grpSpPr>
          <a:xfrm>
            <a:off x="2822756" y="198407"/>
            <a:ext cx="1397080" cy="1162409"/>
            <a:chOff x="3210946" y="234733"/>
            <a:chExt cx="1560780" cy="1298611"/>
          </a:xfrm>
        </p:grpSpPr>
        <p:cxnSp>
          <p:nvCxnSpPr>
            <p:cNvPr id="273" name="Straight Connector 272">
              <a:extLst>
                <a:ext uri="{FF2B5EF4-FFF2-40B4-BE49-F238E27FC236}">
                  <a16:creationId xmlns:a16="http://schemas.microsoft.com/office/drawing/2014/main" id="{38FC039D-4C40-4E42-A9D0-13E5A5A03978}"/>
                </a:ext>
              </a:extLst>
            </p:cNvPr>
            <p:cNvCxnSpPr>
              <a:cxnSpLocks/>
            </p:cNvCxnSpPr>
            <p:nvPr/>
          </p:nvCxnSpPr>
          <p:spPr>
            <a:xfrm rot="5400000">
              <a:off x="3991336" y="752954"/>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4" name="Straight Connector 273">
              <a:extLst>
                <a:ext uri="{FF2B5EF4-FFF2-40B4-BE49-F238E27FC236}">
                  <a16:creationId xmlns:a16="http://schemas.microsoft.com/office/drawing/2014/main" id="{3AC40006-CC30-41E8-97F1-D697BBFD95A0}"/>
                </a:ext>
              </a:extLst>
            </p:cNvPr>
            <p:cNvCxnSpPr>
              <a:cxnSpLocks/>
            </p:cNvCxnSpPr>
            <p:nvPr/>
          </p:nvCxnSpPr>
          <p:spPr>
            <a:xfrm rot="5400000">
              <a:off x="3991336" y="567439"/>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5" name="Straight Connector 274">
              <a:extLst>
                <a:ext uri="{FF2B5EF4-FFF2-40B4-BE49-F238E27FC236}">
                  <a16:creationId xmlns:a16="http://schemas.microsoft.com/office/drawing/2014/main" id="{D6105058-318E-48A5-AB36-5D843DDB50DA}"/>
                </a:ext>
              </a:extLst>
            </p:cNvPr>
            <p:cNvCxnSpPr>
              <a:cxnSpLocks/>
            </p:cNvCxnSpPr>
            <p:nvPr/>
          </p:nvCxnSpPr>
          <p:spPr>
            <a:xfrm rot="5400000">
              <a:off x="3991336" y="381923"/>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6" name="Straight Connector 275">
              <a:extLst>
                <a:ext uri="{FF2B5EF4-FFF2-40B4-BE49-F238E27FC236}">
                  <a16:creationId xmlns:a16="http://schemas.microsoft.com/office/drawing/2014/main" id="{7928DFDE-38F4-42C4-9B51-508392038F87}"/>
                </a:ext>
              </a:extLst>
            </p:cNvPr>
            <p:cNvCxnSpPr>
              <a:cxnSpLocks/>
            </p:cNvCxnSpPr>
            <p:nvPr/>
          </p:nvCxnSpPr>
          <p:spPr>
            <a:xfrm rot="5400000">
              <a:off x="3991336" y="19640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7" name="Straight Connector 276">
              <a:extLst>
                <a:ext uri="{FF2B5EF4-FFF2-40B4-BE49-F238E27FC236}">
                  <a16:creationId xmlns:a16="http://schemas.microsoft.com/office/drawing/2014/main" id="{D4C2C30F-3489-4B56-BD74-B156437BD932}"/>
                </a:ext>
              </a:extLst>
            </p:cNvPr>
            <p:cNvCxnSpPr>
              <a:cxnSpLocks/>
            </p:cNvCxnSpPr>
            <p:nvPr/>
          </p:nvCxnSpPr>
          <p:spPr>
            <a:xfrm rot="5400000">
              <a:off x="3991336" y="1089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8" name="Straight Connector 277">
              <a:extLst>
                <a:ext uri="{FF2B5EF4-FFF2-40B4-BE49-F238E27FC236}">
                  <a16:creationId xmlns:a16="http://schemas.microsoft.com/office/drawing/2014/main" id="{2A2FD579-8076-495E-9829-BA58342DEE8C}"/>
                </a:ext>
              </a:extLst>
            </p:cNvPr>
            <p:cNvCxnSpPr>
              <a:cxnSpLocks/>
            </p:cNvCxnSpPr>
            <p:nvPr/>
          </p:nvCxnSpPr>
          <p:spPr>
            <a:xfrm rot="5400000">
              <a:off x="3991336" y="-174625"/>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9" name="Straight Connector 278">
              <a:extLst>
                <a:ext uri="{FF2B5EF4-FFF2-40B4-BE49-F238E27FC236}">
                  <a16:creationId xmlns:a16="http://schemas.microsoft.com/office/drawing/2014/main" id="{2A1FA65A-2B9E-4F22-8354-425F8DFB2752}"/>
                </a:ext>
              </a:extLst>
            </p:cNvPr>
            <p:cNvCxnSpPr>
              <a:cxnSpLocks/>
            </p:cNvCxnSpPr>
            <p:nvPr/>
          </p:nvCxnSpPr>
          <p:spPr>
            <a:xfrm rot="5400000">
              <a:off x="3991336" y="-36014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80" name="Straight Connector 279">
              <a:extLst>
                <a:ext uri="{FF2B5EF4-FFF2-40B4-BE49-F238E27FC236}">
                  <a16:creationId xmlns:a16="http://schemas.microsoft.com/office/drawing/2014/main" id="{B0DD4E6A-3B3C-44E2-B828-C7AB4275163E}"/>
                </a:ext>
              </a:extLst>
            </p:cNvPr>
            <p:cNvCxnSpPr>
              <a:cxnSpLocks/>
            </p:cNvCxnSpPr>
            <p:nvPr/>
          </p:nvCxnSpPr>
          <p:spPr>
            <a:xfrm rot="5400000">
              <a:off x="3991336" y="-54565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11" name="Google Shape;11;p2"/>
          <p:cNvSpPr txBox="1">
            <a:spLocks noGrp="1"/>
          </p:cNvSpPr>
          <p:nvPr>
            <p:ph type="title"/>
          </p:nvPr>
        </p:nvSpPr>
        <p:spPr>
          <a:xfrm>
            <a:off x="2980950" y="2765175"/>
            <a:ext cx="7493100" cy="2272500"/>
          </a:xfrm>
          <a:prstGeom prst="rect">
            <a:avLst/>
          </a:prstGeom>
        </p:spPr>
        <p:txBody>
          <a:bodyPr spcFirstLastPara="1" wrap="square" lIns="121900" tIns="121900" rIns="121900" bIns="121900" anchor="ctr" anchorCtr="0">
            <a:noAutofit/>
          </a:bodyPr>
          <a:lstStyle>
            <a:lvl1pPr lvl="0" algn="r">
              <a:spcBef>
                <a:spcPts val="0"/>
              </a:spcBef>
              <a:spcAft>
                <a:spcPts val="0"/>
              </a:spcAft>
              <a:buSzPts val="7500"/>
              <a:buNone/>
              <a:defRPr sz="7500">
                <a:solidFill>
                  <a:schemeClr val="tx2"/>
                </a:solidFill>
              </a:defRPr>
            </a:lvl1pPr>
            <a:lvl2pPr lvl="1" algn="r">
              <a:spcBef>
                <a:spcPts val="0"/>
              </a:spcBef>
              <a:spcAft>
                <a:spcPts val="0"/>
              </a:spcAft>
              <a:buClr>
                <a:schemeClr val="accent1"/>
              </a:buClr>
              <a:buSzPts val="7500"/>
              <a:buNone/>
              <a:defRPr sz="7500">
                <a:solidFill>
                  <a:schemeClr val="accent1"/>
                </a:solidFill>
              </a:defRPr>
            </a:lvl2pPr>
            <a:lvl3pPr lvl="2" algn="r">
              <a:spcBef>
                <a:spcPts val="0"/>
              </a:spcBef>
              <a:spcAft>
                <a:spcPts val="0"/>
              </a:spcAft>
              <a:buClr>
                <a:schemeClr val="accent1"/>
              </a:buClr>
              <a:buSzPts val="7500"/>
              <a:buNone/>
              <a:defRPr sz="7500">
                <a:solidFill>
                  <a:schemeClr val="accent1"/>
                </a:solidFill>
              </a:defRPr>
            </a:lvl3pPr>
            <a:lvl4pPr lvl="3" algn="r">
              <a:spcBef>
                <a:spcPts val="0"/>
              </a:spcBef>
              <a:spcAft>
                <a:spcPts val="0"/>
              </a:spcAft>
              <a:buClr>
                <a:schemeClr val="accent1"/>
              </a:buClr>
              <a:buSzPts val="7500"/>
              <a:buNone/>
              <a:defRPr sz="7500">
                <a:solidFill>
                  <a:schemeClr val="accent1"/>
                </a:solidFill>
              </a:defRPr>
            </a:lvl4pPr>
            <a:lvl5pPr lvl="4" algn="r">
              <a:spcBef>
                <a:spcPts val="0"/>
              </a:spcBef>
              <a:spcAft>
                <a:spcPts val="0"/>
              </a:spcAft>
              <a:buClr>
                <a:schemeClr val="accent1"/>
              </a:buClr>
              <a:buSzPts val="7500"/>
              <a:buNone/>
              <a:defRPr sz="7500">
                <a:solidFill>
                  <a:schemeClr val="accent1"/>
                </a:solidFill>
              </a:defRPr>
            </a:lvl5pPr>
            <a:lvl6pPr lvl="5" algn="r">
              <a:spcBef>
                <a:spcPts val="0"/>
              </a:spcBef>
              <a:spcAft>
                <a:spcPts val="0"/>
              </a:spcAft>
              <a:buClr>
                <a:schemeClr val="accent1"/>
              </a:buClr>
              <a:buSzPts val="7500"/>
              <a:buNone/>
              <a:defRPr sz="7500">
                <a:solidFill>
                  <a:schemeClr val="accent1"/>
                </a:solidFill>
              </a:defRPr>
            </a:lvl6pPr>
            <a:lvl7pPr lvl="6" algn="r">
              <a:spcBef>
                <a:spcPts val="0"/>
              </a:spcBef>
              <a:spcAft>
                <a:spcPts val="0"/>
              </a:spcAft>
              <a:buClr>
                <a:schemeClr val="accent1"/>
              </a:buClr>
              <a:buSzPts val="7500"/>
              <a:buNone/>
              <a:defRPr sz="7500">
                <a:solidFill>
                  <a:schemeClr val="accent1"/>
                </a:solidFill>
              </a:defRPr>
            </a:lvl7pPr>
            <a:lvl8pPr lvl="7" algn="r">
              <a:spcBef>
                <a:spcPts val="0"/>
              </a:spcBef>
              <a:spcAft>
                <a:spcPts val="0"/>
              </a:spcAft>
              <a:buClr>
                <a:schemeClr val="accent1"/>
              </a:buClr>
              <a:buSzPts val="7500"/>
              <a:buNone/>
              <a:defRPr sz="7500">
                <a:solidFill>
                  <a:schemeClr val="accent1"/>
                </a:solidFill>
              </a:defRPr>
            </a:lvl8pPr>
            <a:lvl9pPr lvl="8" algn="r">
              <a:spcBef>
                <a:spcPts val="0"/>
              </a:spcBef>
              <a:spcAft>
                <a:spcPts val="0"/>
              </a:spcAft>
              <a:buClr>
                <a:schemeClr val="accent1"/>
              </a:buClr>
              <a:buSzPts val="7500"/>
              <a:buNone/>
              <a:defRPr sz="7500">
                <a:solidFill>
                  <a:schemeClr val="accent1"/>
                </a:solidFill>
              </a:defRPr>
            </a:lvl9pPr>
          </a:lstStyle>
          <a:p>
            <a:endParaRPr dirty="0"/>
          </a:p>
        </p:txBody>
      </p:sp>
      <p:sp>
        <p:nvSpPr>
          <p:cNvPr id="12" name="Google Shape;12;p2"/>
          <p:cNvSpPr txBox="1">
            <a:spLocks noGrp="1"/>
          </p:cNvSpPr>
          <p:nvPr>
            <p:ph type="subTitle" idx="1"/>
          </p:nvPr>
        </p:nvSpPr>
        <p:spPr>
          <a:xfrm>
            <a:off x="404450" y="5877900"/>
            <a:ext cx="5138100" cy="574200"/>
          </a:xfrm>
          <a:prstGeom prst="rect">
            <a:avLst/>
          </a:prstGeom>
        </p:spPr>
        <p:txBody>
          <a:bodyPr spcFirstLastPara="1" wrap="square" lIns="121900" tIns="121900" rIns="121900" bIns="121900" anchor="ctr" anchorCtr="0">
            <a:noAutofit/>
          </a:bodyPr>
          <a:lstStyle>
            <a:lvl1pPr lvl="0">
              <a:lnSpc>
                <a:spcPct val="100000"/>
              </a:lnSpc>
              <a:spcBef>
                <a:spcPts val="0"/>
              </a:spcBef>
              <a:spcAft>
                <a:spcPts val="0"/>
              </a:spcAft>
              <a:buSzPts val="1900"/>
              <a:buNone/>
              <a:defRPr>
                <a:solidFill>
                  <a:schemeClr val="tx2"/>
                </a:solidFill>
              </a:defRPr>
            </a:lvl1pPr>
            <a:lvl2pPr lvl="1">
              <a:lnSpc>
                <a:spcPct val="100000"/>
              </a:lnSpc>
              <a:spcBef>
                <a:spcPts val="0"/>
              </a:spcBef>
              <a:spcAft>
                <a:spcPts val="0"/>
              </a:spcAft>
              <a:buSzPts val="1900"/>
              <a:buNone/>
              <a:defRPr/>
            </a:lvl2pPr>
            <a:lvl3pPr lvl="2">
              <a:lnSpc>
                <a:spcPct val="100000"/>
              </a:lnSpc>
              <a:spcBef>
                <a:spcPts val="0"/>
              </a:spcBef>
              <a:spcAft>
                <a:spcPts val="0"/>
              </a:spcAft>
              <a:buSzPts val="1900"/>
              <a:buNone/>
              <a:defRPr/>
            </a:lvl3pPr>
            <a:lvl4pPr lvl="3">
              <a:lnSpc>
                <a:spcPct val="100000"/>
              </a:lnSpc>
              <a:spcBef>
                <a:spcPts val="0"/>
              </a:spcBef>
              <a:spcAft>
                <a:spcPts val="0"/>
              </a:spcAft>
              <a:buSzPts val="1900"/>
              <a:buNone/>
              <a:defRPr/>
            </a:lvl4pPr>
            <a:lvl5pPr lvl="4">
              <a:lnSpc>
                <a:spcPct val="100000"/>
              </a:lnSpc>
              <a:spcBef>
                <a:spcPts val="0"/>
              </a:spcBef>
              <a:spcAft>
                <a:spcPts val="0"/>
              </a:spcAft>
              <a:buSzPts val="1900"/>
              <a:buNone/>
              <a:defRPr/>
            </a:lvl5pPr>
            <a:lvl6pPr lvl="5">
              <a:lnSpc>
                <a:spcPct val="100000"/>
              </a:lnSpc>
              <a:spcBef>
                <a:spcPts val="0"/>
              </a:spcBef>
              <a:spcAft>
                <a:spcPts val="0"/>
              </a:spcAft>
              <a:buSzPts val="1900"/>
              <a:buNone/>
              <a:defRPr/>
            </a:lvl6pPr>
            <a:lvl7pPr lvl="6">
              <a:lnSpc>
                <a:spcPct val="100000"/>
              </a:lnSpc>
              <a:spcBef>
                <a:spcPts val="0"/>
              </a:spcBef>
              <a:spcAft>
                <a:spcPts val="0"/>
              </a:spcAft>
              <a:buSzPts val="1900"/>
              <a:buNone/>
              <a:defRPr/>
            </a:lvl7pPr>
            <a:lvl8pPr lvl="7">
              <a:lnSpc>
                <a:spcPct val="100000"/>
              </a:lnSpc>
              <a:spcBef>
                <a:spcPts val="0"/>
              </a:spcBef>
              <a:spcAft>
                <a:spcPts val="0"/>
              </a:spcAft>
              <a:buSzPts val="1900"/>
              <a:buNone/>
              <a:defRPr/>
            </a:lvl8pPr>
            <a:lvl9pPr lvl="8">
              <a:lnSpc>
                <a:spcPct val="100000"/>
              </a:lnSpc>
              <a:spcBef>
                <a:spcPts val="0"/>
              </a:spcBef>
              <a:spcAft>
                <a:spcPts val="0"/>
              </a:spcAft>
              <a:buSzPts val="1900"/>
              <a:buNone/>
              <a:defRPr/>
            </a:lvl9pPr>
          </a:lstStyle>
          <a:p>
            <a:endParaRPr dirty="0"/>
          </a:p>
        </p:txBody>
      </p:sp>
      <p:grpSp>
        <p:nvGrpSpPr>
          <p:cNvPr id="13" name="Google Shape;13;p2"/>
          <p:cNvGrpSpPr/>
          <p:nvPr/>
        </p:nvGrpSpPr>
        <p:grpSpPr>
          <a:xfrm>
            <a:off x="4241572" y="1538291"/>
            <a:ext cx="1294532" cy="1294532"/>
            <a:chOff x="4761550" y="1708047"/>
            <a:chExt cx="1516200" cy="1516200"/>
          </a:xfrm>
        </p:grpSpPr>
        <p:sp>
          <p:nvSpPr>
            <p:cNvPr id="14" name="Google Shape;14;p2"/>
            <p:cNvSpPr/>
            <p:nvPr/>
          </p:nvSpPr>
          <p:spPr>
            <a:xfrm rot="2700000">
              <a:off x="4983592" y="1930089"/>
              <a:ext cx="1072115" cy="1072115"/>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 name="Google Shape;15;p2"/>
            <p:cNvSpPr/>
            <p:nvPr/>
          </p:nvSpPr>
          <p:spPr>
            <a:xfrm rot="2700000">
              <a:off x="5109598" y="2055962"/>
              <a:ext cx="820102" cy="820102"/>
            </a:xfrm>
            <a:prstGeom prst="rect">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6" name="Google Shape;16;p2"/>
          <p:cNvGrpSpPr/>
          <p:nvPr/>
        </p:nvGrpSpPr>
        <p:grpSpPr>
          <a:xfrm>
            <a:off x="3576178" y="887886"/>
            <a:ext cx="2629409" cy="2629409"/>
            <a:chOff x="6547473" y="2211197"/>
            <a:chExt cx="2916381" cy="2916381"/>
          </a:xfrm>
        </p:grpSpPr>
        <p:grpSp>
          <p:nvGrpSpPr>
            <p:cNvPr id="17" name="Google Shape;17;p2"/>
            <p:cNvGrpSpPr/>
            <p:nvPr/>
          </p:nvGrpSpPr>
          <p:grpSpPr>
            <a:xfrm rot="899960">
              <a:off x="7271820" y="2930231"/>
              <a:ext cx="1491855" cy="1453757"/>
              <a:chOff x="6081577" y="2538982"/>
              <a:chExt cx="1491900" cy="1453800"/>
            </a:xfrm>
          </p:grpSpPr>
          <p:cxnSp>
            <p:nvCxnSpPr>
              <p:cNvPr id="18" name="Google Shape;18;p2"/>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19" name="Google Shape;19;p2"/>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20" name="Google Shape;20;p2"/>
            <p:cNvGrpSpPr/>
            <p:nvPr/>
          </p:nvGrpSpPr>
          <p:grpSpPr>
            <a:xfrm>
              <a:off x="7271901" y="2930406"/>
              <a:ext cx="1491900" cy="1453800"/>
              <a:chOff x="6081577" y="2538982"/>
              <a:chExt cx="1491900" cy="1453800"/>
            </a:xfrm>
          </p:grpSpPr>
          <p:cxnSp>
            <p:nvCxnSpPr>
              <p:cNvPr id="21" name="Google Shape;21;p2"/>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22" name="Google Shape;22;p2"/>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23" name="Google Shape;23;p2"/>
            <p:cNvGrpSpPr/>
            <p:nvPr/>
          </p:nvGrpSpPr>
          <p:grpSpPr>
            <a:xfrm rot="1800044">
              <a:off x="7166144" y="2821397"/>
              <a:ext cx="1648764" cy="1669163"/>
              <a:chOff x="5978957" y="2443756"/>
              <a:chExt cx="1648800" cy="1669200"/>
            </a:xfrm>
          </p:grpSpPr>
          <p:cxnSp>
            <p:nvCxnSpPr>
              <p:cNvPr id="24" name="Google Shape;24;p2"/>
              <p:cNvCxnSpPr/>
              <p:nvPr/>
            </p:nvCxnSpPr>
            <p:spPr>
              <a:xfrm rot="8999899">
                <a:off x="6089394" y="2853709"/>
                <a:ext cx="1427927" cy="824442"/>
              </a:xfrm>
              <a:prstGeom prst="straightConnector1">
                <a:avLst/>
              </a:prstGeom>
              <a:noFill/>
              <a:ln w="9525" cap="flat" cmpd="sng">
                <a:solidFill>
                  <a:schemeClr val="accent3"/>
                </a:solidFill>
                <a:prstDash val="solid"/>
                <a:miter lim="800000"/>
                <a:headEnd type="none" w="sm" len="sm"/>
                <a:tailEnd type="none" w="sm" len="sm"/>
              </a:ln>
            </p:spPr>
          </p:cxnSp>
          <p:cxnSp>
            <p:nvCxnSpPr>
              <p:cNvPr id="25" name="Google Shape;25;p2"/>
              <p:cNvCxnSpPr/>
              <p:nvPr/>
            </p:nvCxnSpPr>
            <p:spPr>
              <a:xfrm rot="-1800175" flipH="1">
                <a:off x="6410202" y="2555593"/>
                <a:ext cx="834527" cy="1445527"/>
              </a:xfrm>
              <a:prstGeom prst="straightConnector1">
                <a:avLst/>
              </a:prstGeom>
              <a:noFill/>
              <a:ln w="9525" cap="flat" cmpd="sng">
                <a:solidFill>
                  <a:schemeClr val="accent3"/>
                </a:solidFill>
                <a:prstDash val="solid"/>
                <a:miter lim="800000"/>
                <a:headEnd type="none" w="sm" len="sm"/>
                <a:tailEnd type="none" w="sm" len="sm"/>
              </a:ln>
            </p:spPr>
          </p:cxnSp>
        </p:grpSp>
        <p:grpSp>
          <p:nvGrpSpPr>
            <p:cNvPr id="26" name="Google Shape;26;p2"/>
            <p:cNvGrpSpPr/>
            <p:nvPr/>
          </p:nvGrpSpPr>
          <p:grpSpPr>
            <a:xfrm rot="2700000">
              <a:off x="6974573" y="2638285"/>
              <a:ext cx="2062180" cy="2062205"/>
              <a:chOff x="5796364" y="2251931"/>
              <a:chExt cx="2062200" cy="2062225"/>
            </a:xfrm>
          </p:grpSpPr>
          <p:cxnSp>
            <p:nvCxnSpPr>
              <p:cNvPr id="27" name="Google Shape;27;p2"/>
              <p:cNvCxnSpPr/>
              <p:nvPr/>
            </p:nvCxnSpPr>
            <p:spPr>
              <a:xfrm rot="8100000">
                <a:off x="6103839" y="2548925"/>
                <a:ext cx="1434013" cy="1434013"/>
              </a:xfrm>
              <a:prstGeom prst="straightConnector1">
                <a:avLst/>
              </a:prstGeom>
              <a:noFill/>
              <a:ln w="9525" cap="flat" cmpd="sng">
                <a:solidFill>
                  <a:schemeClr val="accent3"/>
                </a:solidFill>
                <a:prstDash val="solid"/>
                <a:miter lim="800000"/>
                <a:headEnd type="none" w="sm" len="sm"/>
                <a:tailEnd type="none" w="sm" len="sm"/>
              </a:ln>
            </p:spPr>
          </p:cxnSp>
          <p:cxnSp>
            <p:nvCxnSpPr>
              <p:cNvPr id="28" name="Google Shape;28;p2"/>
              <p:cNvCxnSpPr/>
              <p:nvPr/>
            </p:nvCxnSpPr>
            <p:spPr>
              <a:xfrm rot="-2700000" flipH="1">
                <a:off x="6098366" y="2553958"/>
                <a:ext cx="1458196" cy="1458196"/>
              </a:xfrm>
              <a:prstGeom prst="straightConnector1">
                <a:avLst/>
              </a:prstGeom>
              <a:noFill/>
              <a:ln w="9525" cap="flat" cmpd="sng">
                <a:solidFill>
                  <a:schemeClr val="accent3"/>
                </a:solidFill>
                <a:prstDash val="solid"/>
                <a:miter lim="800000"/>
                <a:headEnd type="none" w="sm" len="sm"/>
                <a:tailEnd type="none" w="sm" len="sm"/>
              </a:ln>
            </p:spPr>
          </p:cxnSp>
        </p:grpSp>
        <p:grpSp>
          <p:nvGrpSpPr>
            <p:cNvPr id="29" name="Google Shape;29;p2"/>
            <p:cNvGrpSpPr/>
            <p:nvPr/>
          </p:nvGrpSpPr>
          <p:grpSpPr>
            <a:xfrm rot="3599956">
              <a:off x="7187348" y="2846628"/>
              <a:ext cx="1681463" cy="1619064"/>
              <a:chOff x="5990934" y="2447030"/>
              <a:chExt cx="1681500" cy="1619100"/>
            </a:xfrm>
          </p:grpSpPr>
          <p:cxnSp>
            <p:nvCxnSpPr>
              <p:cNvPr id="30" name="Google Shape;30;p2"/>
              <p:cNvCxnSpPr/>
              <p:nvPr/>
            </p:nvCxnSpPr>
            <p:spPr>
              <a:xfrm rot="7199757">
                <a:off x="6411332" y="2537791"/>
                <a:ext cx="840703" cy="1456281"/>
              </a:xfrm>
              <a:prstGeom prst="straightConnector1">
                <a:avLst/>
              </a:prstGeom>
              <a:noFill/>
              <a:ln w="9525" cap="flat" cmpd="sng">
                <a:solidFill>
                  <a:schemeClr val="accent3"/>
                </a:solidFill>
                <a:prstDash val="solid"/>
                <a:miter lim="800000"/>
                <a:headEnd type="none" w="sm" len="sm"/>
                <a:tailEnd type="none" w="sm" len="sm"/>
              </a:ln>
            </p:spPr>
          </p:cxnSp>
          <p:cxnSp>
            <p:nvCxnSpPr>
              <p:cNvPr id="31" name="Google Shape;31;p2"/>
              <p:cNvCxnSpPr/>
              <p:nvPr/>
            </p:nvCxnSpPr>
            <p:spPr>
              <a:xfrm rot="-3600073" flipH="1">
                <a:off x="6126340" y="2851820"/>
                <a:ext cx="1402251" cy="809520"/>
              </a:xfrm>
              <a:prstGeom prst="straightConnector1">
                <a:avLst/>
              </a:prstGeom>
              <a:noFill/>
              <a:ln w="9525" cap="flat" cmpd="sng">
                <a:solidFill>
                  <a:schemeClr val="accent3"/>
                </a:solidFill>
                <a:prstDash val="solid"/>
                <a:miter lim="800000"/>
                <a:headEnd type="none" w="sm" len="sm"/>
                <a:tailEnd type="none" w="sm" len="sm"/>
              </a:ln>
            </p:spPr>
          </p:cxnSp>
        </p:grpSp>
        <p:grpSp>
          <p:nvGrpSpPr>
            <p:cNvPr id="32" name="Google Shape;32;p2"/>
            <p:cNvGrpSpPr/>
            <p:nvPr/>
          </p:nvGrpSpPr>
          <p:grpSpPr>
            <a:xfrm rot="4500040">
              <a:off x="7271878" y="2930287"/>
              <a:ext cx="1491855" cy="1453757"/>
              <a:chOff x="6081577" y="2538982"/>
              <a:chExt cx="1491900" cy="1453800"/>
            </a:xfrm>
          </p:grpSpPr>
          <p:cxnSp>
            <p:nvCxnSpPr>
              <p:cNvPr id="33" name="Google Shape;33;p2"/>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34" name="Google Shape;34;p2"/>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sp>
        <p:nvSpPr>
          <p:cNvPr id="35" name="Google Shape;35;p2"/>
          <p:cNvSpPr/>
          <p:nvPr/>
        </p:nvSpPr>
        <p:spPr>
          <a:xfrm rot="5400000">
            <a:off x="5734474" y="363874"/>
            <a:ext cx="1012800" cy="10128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6" name="Google Shape;36;p2"/>
          <p:cNvSpPr/>
          <p:nvPr/>
        </p:nvSpPr>
        <p:spPr>
          <a:xfrm rot="5400000">
            <a:off x="5903199" y="532649"/>
            <a:ext cx="675300" cy="6753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7" name="Google Shape;37;p2"/>
          <p:cNvSpPr/>
          <p:nvPr/>
        </p:nvSpPr>
        <p:spPr>
          <a:xfrm rot="5400000" flipH="1">
            <a:off x="5734474" y="365171"/>
            <a:ext cx="1012800" cy="10128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8" name="Google Shape;38;p2"/>
          <p:cNvSpPr/>
          <p:nvPr/>
        </p:nvSpPr>
        <p:spPr>
          <a:xfrm>
            <a:off x="141653" y="4893343"/>
            <a:ext cx="1350000" cy="642300"/>
          </a:xfrm>
          <a:prstGeom prst="triangle">
            <a:avLst>
              <a:gd name="adj" fmla="val 500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9" name="Google Shape;39;p2"/>
          <p:cNvSpPr/>
          <p:nvPr/>
        </p:nvSpPr>
        <p:spPr>
          <a:xfrm rot="-5400000" flipH="1">
            <a:off x="145205" y="4187537"/>
            <a:ext cx="1350000" cy="13500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0" name="Google Shape;40;p2"/>
          <p:cNvSpPr/>
          <p:nvPr/>
        </p:nvSpPr>
        <p:spPr>
          <a:xfrm rot="-5400000" flipH="1">
            <a:off x="482755" y="4525088"/>
            <a:ext cx="675300" cy="6753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1" name="Google Shape;41;p2"/>
          <p:cNvSpPr/>
          <p:nvPr/>
        </p:nvSpPr>
        <p:spPr>
          <a:xfrm rot="-5400000" flipH="1">
            <a:off x="651530" y="4693863"/>
            <a:ext cx="337500" cy="3375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2" name="Google Shape;42;p2"/>
          <p:cNvSpPr/>
          <p:nvPr/>
        </p:nvSpPr>
        <p:spPr>
          <a:xfrm rot="-5400000" flipH="1">
            <a:off x="313980" y="4356313"/>
            <a:ext cx="1012800" cy="10128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43" name="Google Shape;43;p2"/>
          <p:cNvGrpSpPr/>
          <p:nvPr/>
        </p:nvGrpSpPr>
        <p:grpSpPr>
          <a:xfrm>
            <a:off x="1646424" y="2180813"/>
            <a:ext cx="1005581" cy="675118"/>
            <a:chOff x="10624861" y="3933984"/>
            <a:chExt cx="1115330" cy="748800"/>
          </a:xfrm>
        </p:grpSpPr>
        <p:cxnSp>
          <p:nvCxnSpPr>
            <p:cNvPr id="44" name="Google Shape;44;p2"/>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45" name="Google Shape;45;p2"/>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46" name="Google Shape;46;p2"/>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47" name="Google Shape;47;p2"/>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48" name="Google Shape;48;p2"/>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49" name="Google Shape;49;p2"/>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50" name="Google Shape;50;p2"/>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51" name="Google Shape;51;p2"/>
          <p:cNvSpPr/>
          <p:nvPr/>
        </p:nvSpPr>
        <p:spPr>
          <a:xfrm rot="-5400000" flipH="1">
            <a:off x="1504298" y="2844311"/>
            <a:ext cx="1319100" cy="1353900"/>
          </a:xfrm>
          <a:prstGeom prst="teardrop">
            <a:avLst>
              <a:gd name="adj" fmla="val 100000"/>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2" name="Google Shape;52;p2"/>
          <p:cNvSpPr/>
          <p:nvPr/>
        </p:nvSpPr>
        <p:spPr>
          <a:xfrm>
            <a:off x="130063" y="184180"/>
            <a:ext cx="675300" cy="675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3" name="Google Shape;53;p2"/>
          <p:cNvSpPr/>
          <p:nvPr/>
        </p:nvSpPr>
        <p:spPr>
          <a:xfrm>
            <a:off x="141220" y="184801"/>
            <a:ext cx="1327200" cy="1327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54" name="Google Shape;54;p2"/>
          <p:cNvGrpSpPr/>
          <p:nvPr/>
        </p:nvGrpSpPr>
        <p:grpSpPr>
          <a:xfrm>
            <a:off x="130280" y="850164"/>
            <a:ext cx="666771" cy="675118"/>
            <a:chOff x="8943245" y="2438859"/>
            <a:chExt cx="739541" cy="748800"/>
          </a:xfrm>
        </p:grpSpPr>
        <p:cxnSp>
          <p:nvCxnSpPr>
            <p:cNvPr id="55" name="Google Shape;55;p2"/>
            <p:cNvCxnSpPr/>
            <p:nvPr/>
          </p:nvCxnSpPr>
          <p:spPr>
            <a:xfrm>
              <a:off x="8943245"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56" name="Google Shape;56;p2"/>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57" name="Google Shape;57;p2"/>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58" name="Google Shape;58;p2"/>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59" name="Google Shape;59;p2"/>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60" name="Google Shape;60;p2"/>
          <p:cNvSpPr/>
          <p:nvPr/>
        </p:nvSpPr>
        <p:spPr>
          <a:xfrm>
            <a:off x="267671" y="352160"/>
            <a:ext cx="989400" cy="989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1" name="Google Shape;61;p2"/>
          <p:cNvSpPr/>
          <p:nvPr/>
        </p:nvSpPr>
        <p:spPr>
          <a:xfrm>
            <a:off x="444845" y="529335"/>
            <a:ext cx="634800" cy="6348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2" name="Google Shape;62;p2"/>
          <p:cNvSpPr/>
          <p:nvPr/>
        </p:nvSpPr>
        <p:spPr>
          <a:xfrm>
            <a:off x="606108" y="690598"/>
            <a:ext cx="312300" cy="3123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3" name="Google Shape;63;p2"/>
          <p:cNvSpPr/>
          <p:nvPr/>
        </p:nvSpPr>
        <p:spPr>
          <a:xfrm>
            <a:off x="1473692" y="184180"/>
            <a:ext cx="675300" cy="675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4" name="Google Shape;64;p2"/>
          <p:cNvSpPr/>
          <p:nvPr/>
        </p:nvSpPr>
        <p:spPr>
          <a:xfrm>
            <a:off x="1472246" y="859611"/>
            <a:ext cx="675300" cy="675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65" name="Google Shape;65;p2"/>
          <p:cNvGrpSpPr/>
          <p:nvPr/>
        </p:nvGrpSpPr>
        <p:grpSpPr>
          <a:xfrm>
            <a:off x="1649316" y="848718"/>
            <a:ext cx="333386" cy="675118"/>
            <a:chOff x="10628069" y="2437255"/>
            <a:chExt cx="369772" cy="748800"/>
          </a:xfrm>
        </p:grpSpPr>
        <p:cxnSp>
          <p:nvCxnSpPr>
            <p:cNvPr id="66" name="Google Shape;66;p2"/>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67" name="Google Shape;67;p2"/>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68" name="Google Shape;68;p2"/>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69" name="Google Shape;69;p2"/>
          <p:cNvSpPr/>
          <p:nvPr/>
        </p:nvSpPr>
        <p:spPr>
          <a:xfrm>
            <a:off x="1637331" y="350712"/>
            <a:ext cx="357600" cy="357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0" name="Google Shape;70;p2"/>
          <p:cNvSpPr/>
          <p:nvPr/>
        </p:nvSpPr>
        <p:spPr>
          <a:xfrm>
            <a:off x="1723387" y="436767"/>
            <a:ext cx="185100" cy="185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1" name="Google Shape;71;p2"/>
          <p:cNvSpPr/>
          <p:nvPr/>
        </p:nvSpPr>
        <p:spPr>
          <a:xfrm rot="5400000">
            <a:off x="2147357" y="864818"/>
            <a:ext cx="675300" cy="668405"/>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6" name="Google Shape;76;p2"/>
          <p:cNvSpPr/>
          <p:nvPr/>
        </p:nvSpPr>
        <p:spPr>
          <a:xfrm>
            <a:off x="2170302" y="206805"/>
            <a:ext cx="634800" cy="6348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7" name="Google Shape;77;p2"/>
          <p:cNvSpPr/>
          <p:nvPr/>
        </p:nvSpPr>
        <p:spPr>
          <a:xfrm>
            <a:off x="2304083" y="340588"/>
            <a:ext cx="357600" cy="3576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8" name="Google Shape;78;p2"/>
          <p:cNvSpPr/>
          <p:nvPr/>
        </p:nvSpPr>
        <p:spPr>
          <a:xfrm>
            <a:off x="2390139" y="426643"/>
            <a:ext cx="185100" cy="185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9" name="Google Shape;79;p2"/>
          <p:cNvSpPr/>
          <p:nvPr/>
        </p:nvSpPr>
        <p:spPr>
          <a:xfrm rot="-5400000">
            <a:off x="139773" y="1528128"/>
            <a:ext cx="1327200" cy="13272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0" name="Google Shape;80;p2"/>
          <p:cNvSpPr/>
          <p:nvPr/>
        </p:nvSpPr>
        <p:spPr>
          <a:xfrm rot="-5400000">
            <a:off x="302999" y="1691601"/>
            <a:ext cx="1000500" cy="1000500"/>
          </a:xfrm>
          <a:prstGeom prst="arc">
            <a:avLst>
              <a:gd name="adj1" fmla="val 16200000"/>
              <a:gd name="adj2" fmla="val 5467200"/>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1" name="Google Shape;81;p2"/>
          <p:cNvSpPr/>
          <p:nvPr/>
        </p:nvSpPr>
        <p:spPr>
          <a:xfrm rot="-5400000">
            <a:off x="455586" y="1844115"/>
            <a:ext cx="695400" cy="6954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2" name="Google Shape;82;p2"/>
          <p:cNvSpPr/>
          <p:nvPr/>
        </p:nvSpPr>
        <p:spPr>
          <a:xfrm rot="-5400000">
            <a:off x="636376" y="2018287"/>
            <a:ext cx="354900" cy="354900"/>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3" name="Google Shape;83;p2"/>
          <p:cNvSpPr/>
          <p:nvPr/>
        </p:nvSpPr>
        <p:spPr>
          <a:xfrm rot="-5400000" flipH="1">
            <a:off x="138327" y="1518310"/>
            <a:ext cx="1327200" cy="1327200"/>
          </a:xfrm>
          <a:prstGeom prst="arc">
            <a:avLst>
              <a:gd name="adj1" fmla="val 16200000"/>
              <a:gd name="adj2" fmla="val 3799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4" name="Google Shape;84;p2"/>
          <p:cNvSpPr/>
          <p:nvPr/>
        </p:nvSpPr>
        <p:spPr>
          <a:xfrm rot="5400000">
            <a:off x="145252" y="1518310"/>
            <a:ext cx="1327200" cy="1327200"/>
          </a:xfrm>
          <a:prstGeom prst="arc">
            <a:avLst>
              <a:gd name="adj1" fmla="val 16200000"/>
              <a:gd name="adj2" fmla="val 3799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5" name="Google Shape;85;p2"/>
          <p:cNvSpPr/>
          <p:nvPr/>
        </p:nvSpPr>
        <p:spPr>
          <a:xfrm rot="-5400000" flipH="1">
            <a:off x="462819" y="1825444"/>
            <a:ext cx="695400" cy="6954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6" name="Google Shape;86;p2"/>
          <p:cNvSpPr/>
          <p:nvPr/>
        </p:nvSpPr>
        <p:spPr>
          <a:xfrm rot="-5400000" flipH="1">
            <a:off x="634929" y="1990839"/>
            <a:ext cx="354900" cy="354900"/>
          </a:xfrm>
          <a:prstGeom prst="arc">
            <a:avLst>
              <a:gd name="adj1" fmla="val 16200000"/>
              <a:gd name="adj2" fmla="val 54672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87" name="Google Shape;87;p2"/>
          <p:cNvGrpSpPr/>
          <p:nvPr/>
        </p:nvGrpSpPr>
        <p:grpSpPr>
          <a:xfrm>
            <a:off x="1647870" y="1522721"/>
            <a:ext cx="1005582" cy="675118"/>
            <a:chOff x="10626465" y="3184818"/>
            <a:chExt cx="1115330" cy="748800"/>
          </a:xfrm>
        </p:grpSpPr>
        <p:cxnSp>
          <p:nvCxnSpPr>
            <p:cNvPr id="88" name="Google Shape;88;p2"/>
            <p:cNvCxnSpPr/>
            <p:nvPr/>
          </p:nvCxnSpPr>
          <p:spPr>
            <a:xfrm>
              <a:off x="10998241"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89" name="Google Shape;89;p2"/>
            <p:cNvCxnSpPr/>
            <p:nvPr/>
          </p:nvCxnSpPr>
          <p:spPr>
            <a:xfrm>
              <a:off x="10812353"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0" name="Google Shape;90;p2"/>
            <p:cNvCxnSpPr/>
            <p:nvPr/>
          </p:nvCxnSpPr>
          <p:spPr>
            <a:xfrm>
              <a:off x="1062646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1" name="Google Shape;91;p2"/>
            <p:cNvCxnSpPr/>
            <p:nvPr/>
          </p:nvCxnSpPr>
          <p:spPr>
            <a:xfrm>
              <a:off x="1155590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2" name="Google Shape;92;p2"/>
            <p:cNvCxnSpPr/>
            <p:nvPr/>
          </p:nvCxnSpPr>
          <p:spPr>
            <a:xfrm>
              <a:off x="11370017"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3" name="Google Shape;93;p2"/>
            <p:cNvCxnSpPr/>
            <p:nvPr/>
          </p:nvCxnSpPr>
          <p:spPr>
            <a:xfrm>
              <a:off x="11184129"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4" name="Google Shape;94;p2"/>
            <p:cNvCxnSpPr/>
            <p:nvPr/>
          </p:nvCxnSpPr>
          <p:spPr>
            <a:xfrm>
              <a:off x="11741795" y="3184818"/>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95" name="Google Shape;95;p2"/>
          <p:cNvSpPr/>
          <p:nvPr/>
        </p:nvSpPr>
        <p:spPr>
          <a:xfrm>
            <a:off x="1465220" y="1541035"/>
            <a:ext cx="685800" cy="6594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6" name="Google Shape;96;p2"/>
          <p:cNvSpPr/>
          <p:nvPr/>
        </p:nvSpPr>
        <p:spPr>
          <a:xfrm rot="-5400000">
            <a:off x="2163528" y="1546321"/>
            <a:ext cx="661729" cy="64674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97" name="Google Shape;97;p2"/>
          <p:cNvGrpSpPr/>
          <p:nvPr/>
        </p:nvGrpSpPr>
        <p:grpSpPr>
          <a:xfrm rot="10800000">
            <a:off x="1463590" y="2199016"/>
            <a:ext cx="1365252" cy="685667"/>
            <a:chOff x="10576560" y="3328633"/>
            <a:chExt cx="1514255" cy="760500"/>
          </a:xfrm>
        </p:grpSpPr>
        <p:sp>
          <p:nvSpPr>
            <p:cNvPr id="98" name="Google Shape;98;p2"/>
            <p:cNvSpPr/>
            <p:nvPr/>
          </p:nvSpPr>
          <p:spPr>
            <a:xfrm>
              <a:off x="10576560" y="335761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9" name="Google Shape;99;p2"/>
            <p:cNvSpPr/>
            <p:nvPr/>
          </p:nvSpPr>
          <p:spPr>
            <a:xfrm rot="-5400000">
              <a:off x="11344865" y="334318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00" name="Google Shape;100;p2"/>
          <p:cNvSpPr/>
          <p:nvPr/>
        </p:nvSpPr>
        <p:spPr>
          <a:xfrm rot="2700000">
            <a:off x="1912214" y="1959878"/>
            <a:ext cx="487904" cy="487904"/>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1" name="Google Shape;101;p2"/>
          <p:cNvSpPr/>
          <p:nvPr/>
        </p:nvSpPr>
        <p:spPr>
          <a:xfrm>
            <a:off x="1972877" y="2022656"/>
            <a:ext cx="357600" cy="3576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2" name="Google Shape;102;p2"/>
          <p:cNvSpPr/>
          <p:nvPr/>
        </p:nvSpPr>
        <p:spPr>
          <a:xfrm>
            <a:off x="2059022" y="2108802"/>
            <a:ext cx="185100" cy="185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3" name="Google Shape;103;p2"/>
          <p:cNvSpPr/>
          <p:nvPr/>
        </p:nvSpPr>
        <p:spPr>
          <a:xfrm rot="10800000">
            <a:off x="133665" y="2864717"/>
            <a:ext cx="1327200" cy="1327200"/>
          </a:xfrm>
          <a:prstGeom prst="arc">
            <a:avLst>
              <a:gd name="adj1" fmla="val 16200000"/>
              <a:gd name="adj2" fmla="val 125862"/>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04" name="Google Shape;104;p2"/>
          <p:cNvSpPr/>
          <p:nvPr/>
        </p:nvSpPr>
        <p:spPr>
          <a:xfrm>
            <a:off x="818493" y="3516688"/>
            <a:ext cx="675300" cy="675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05" name="Google Shape;105;p2"/>
          <p:cNvGrpSpPr/>
          <p:nvPr/>
        </p:nvGrpSpPr>
        <p:grpSpPr>
          <a:xfrm rot="10800000">
            <a:off x="130068" y="2850048"/>
            <a:ext cx="1365252" cy="685667"/>
            <a:chOff x="10576560" y="3328633"/>
            <a:chExt cx="1514255" cy="760500"/>
          </a:xfrm>
        </p:grpSpPr>
        <p:sp>
          <p:nvSpPr>
            <p:cNvPr id="106" name="Google Shape;106;p2"/>
            <p:cNvSpPr/>
            <p:nvPr/>
          </p:nvSpPr>
          <p:spPr>
            <a:xfrm>
              <a:off x="10576560" y="335761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7" name="Google Shape;107;p2"/>
            <p:cNvSpPr/>
            <p:nvPr/>
          </p:nvSpPr>
          <p:spPr>
            <a:xfrm rot="-5400000">
              <a:off x="11344865" y="334318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08" name="Google Shape;108;p2"/>
          <p:cNvSpPr/>
          <p:nvPr/>
        </p:nvSpPr>
        <p:spPr>
          <a:xfrm rot="-5400000" flipH="1">
            <a:off x="474371" y="3153354"/>
            <a:ext cx="695400" cy="695400"/>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09" name="Google Shape;109;p2"/>
          <p:cNvSpPr/>
          <p:nvPr/>
        </p:nvSpPr>
        <p:spPr>
          <a:xfrm rot="-5400000">
            <a:off x="472925" y="3151775"/>
            <a:ext cx="695400" cy="6954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110" name="Google Shape;110;p2"/>
          <p:cNvGrpSpPr/>
          <p:nvPr/>
        </p:nvGrpSpPr>
        <p:grpSpPr>
          <a:xfrm>
            <a:off x="548466" y="3224854"/>
            <a:ext cx="530682" cy="530682"/>
            <a:chOff x="9392653" y="5061283"/>
            <a:chExt cx="588600" cy="588600"/>
          </a:xfrm>
        </p:grpSpPr>
        <p:sp>
          <p:nvSpPr>
            <p:cNvPr id="111" name="Google Shape;111;p2"/>
            <p:cNvSpPr/>
            <p:nvPr/>
          </p:nvSpPr>
          <p:spPr>
            <a:xfrm>
              <a:off x="9392653" y="5061283"/>
              <a:ext cx="588600" cy="588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2" name="Google Shape;112;p2"/>
            <p:cNvSpPr/>
            <p:nvPr/>
          </p:nvSpPr>
          <p:spPr>
            <a:xfrm>
              <a:off x="9508479" y="5177109"/>
              <a:ext cx="357000" cy="357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3" name="Google Shape;113;p2"/>
            <p:cNvSpPr/>
            <p:nvPr/>
          </p:nvSpPr>
          <p:spPr>
            <a:xfrm>
              <a:off x="9608742" y="5277372"/>
              <a:ext cx="156600" cy="156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14" name="Google Shape;114;p2"/>
          <p:cNvSpPr/>
          <p:nvPr/>
        </p:nvSpPr>
        <p:spPr>
          <a:xfrm rot="-5400000">
            <a:off x="1663555" y="3038310"/>
            <a:ext cx="1000500" cy="1000500"/>
          </a:xfrm>
          <a:prstGeom prst="arc">
            <a:avLst>
              <a:gd name="adj1" fmla="val 16200000"/>
              <a:gd name="adj2" fmla="val 10690623"/>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15" name="Google Shape;115;p2"/>
          <p:cNvSpPr/>
          <p:nvPr/>
        </p:nvSpPr>
        <p:spPr>
          <a:xfrm rot="-5400000">
            <a:off x="1816142" y="3190822"/>
            <a:ext cx="695400" cy="695400"/>
          </a:xfrm>
          <a:prstGeom prst="arc">
            <a:avLst>
              <a:gd name="adj1" fmla="val 16200000"/>
              <a:gd name="adj2" fmla="val 10869229"/>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16" name="Google Shape;116;p2"/>
          <p:cNvSpPr/>
          <p:nvPr/>
        </p:nvSpPr>
        <p:spPr>
          <a:xfrm>
            <a:off x="2172247" y="2874522"/>
            <a:ext cx="675300" cy="675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7" name="Google Shape;117;p2"/>
          <p:cNvSpPr/>
          <p:nvPr/>
        </p:nvSpPr>
        <p:spPr>
          <a:xfrm>
            <a:off x="2045178" y="3406972"/>
            <a:ext cx="257700" cy="257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18" name="Google Shape;118;p2"/>
          <p:cNvGrpSpPr/>
          <p:nvPr/>
        </p:nvGrpSpPr>
        <p:grpSpPr>
          <a:xfrm>
            <a:off x="1624554" y="3717938"/>
            <a:ext cx="375562" cy="48686"/>
            <a:chOff x="10578164" y="275923"/>
            <a:chExt cx="416551" cy="54000"/>
          </a:xfrm>
        </p:grpSpPr>
        <p:sp>
          <p:nvSpPr>
            <p:cNvPr id="119" name="Google Shape;119;p2"/>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0" name="Google Shape;120;p2"/>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1" name="Google Shape;121;p2"/>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22" name="Google Shape;122;p2"/>
          <p:cNvGrpSpPr/>
          <p:nvPr/>
        </p:nvGrpSpPr>
        <p:grpSpPr>
          <a:xfrm>
            <a:off x="1624554" y="3856062"/>
            <a:ext cx="375562" cy="48686"/>
            <a:chOff x="10578164" y="275923"/>
            <a:chExt cx="416551" cy="54000"/>
          </a:xfrm>
        </p:grpSpPr>
        <p:sp>
          <p:nvSpPr>
            <p:cNvPr id="123" name="Google Shape;123;p2"/>
            <p:cNvSpPr/>
            <p:nvPr/>
          </p:nvSpPr>
          <p:spPr>
            <a:xfrm>
              <a:off x="10578164"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4" name="Google Shape;124;p2"/>
            <p:cNvSpPr/>
            <p:nvPr/>
          </p:nvSpPr>
          <p:spPr>
            <a:xfrm>
              <a:off x="10759440"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5" name="Google Shape;125;p2"/>
            <p:cNvSpPr/>
            <p:nvPr/>
          </p:nvSpPr>
          <p:spPr>
            <a:xfrm>
              <a:off x="10940715"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26" name="Google Shape;126;p2"/>
          <p:cNvGrpSpPr/>
          <p:nvPr/>
        </p:nvGrpSpPr>
        <p:grpSpPr>
          <a:xfrm>
            <a:off x="1624554" y="3994185"/>
            <a:ext cx="375562" cy="48686"/>
            <a:chOff x="10578164" y="275923"/>
            <a:chExt cx="416551" cy="54000"/>
          </a:xfrm>
        </p:grpSpPr>
        <p:sp>
          <p:nvSpPr>
            <p:cNvPr id="127" name="Google Shape;127;p2"/>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8" name="Google Shape;128;p2"/>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9" name="Google Shape;129;p2"/>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30" name="Google Shape;130;p2"/>
          <p:cNvGrpSpPr/>
          <p:nvPr/>
        </p:nvGrpSpPr>
        <p:grpSpPr>
          <a:xfrm>
            <a:off x="2317340" y="3056971"/>
            <a:ext cx="375562" cy="48686"/>
            <a:chOff x="10578164" y="275923"/>
            <a:chExt cx="416551" cy="54000"/>
          </a:xfrm>
        </p:grpSpPr>
        <p:sp>
          <p:nvSpPr>
            <p:cNvPr id="131" name="Google Shape;131;p2"/>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2" name="Google Shape;132;p2"/>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3" name="Google Shape;133;p2"/>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34" name="Google Shape;134;p2"/>
          <p:cNvGrpSpPr/>
          <p:nvPr/>
        </p:nvGrpSpPr>
        <p:grpSpPr>
          <a:xfrm>
            <a:off x="2317340" y="3195094"/>
            <a:ext cx="375562" cy="48686"/>
            <a:chOff x="10578164" y="275923"/>
            <a:chExt cx="416551" cy="54000"/>
          </a:xfrm>
        </p:grpSpPr>
        <p:sp>
          <p:nvSpPr>
            <p:cNvPr id="135" name="Google Shape;135;p2"/>
            <p:cNvSpPr/>
            <p:nvPr/>
          </p:nvSpPr>
          <p:spPr>
            <a:xfrm>
              <a:off x="10578164"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6" name="Google Shape;136;p2"/>
            <p:cNvSpPr/>
            <p:nvPr/>
          </p:nvSpPr>
          <p:spPr>
            <a:xfrm>
              <a:off x="10759440"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7" name="Google Shape;137;p2"/>
            <p:cNvSpPr/>
            <p:nvPr/>
          </p:nvSpPr>
          <p:spPr>
            <a:xfrm>
              <a:off x="10940715"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38" name="Google Shape;138;p2"/>
          <p:cNvGrpSpPr/>
          <p:nvPr/>
        </p:nvGrpSpPr>
        <p:grpSpPr>
          <a:xfrm>
            <a:off x="2317340" y="3333218"/>
            <a:ext cx="375562" cy="48686"/>
            <a:chOff x="10578164" y="275923"/>
            <a:chExt cx="416551" cy="54000"/>
          </a:xfrm>
        </p:grpSpPr>
        <p:sp>
          <p:nvSpPr>
            <p:cNvPr id="139" name="Google Shape;139;p2"/>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0" name="Google Shape;140;p2"/>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1" name="Google Shape;141;p2"/>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52" name="Google Shape;152;p2"/>
          <p:cNvGrpSpPr/>
          <p:nvPr/>
        </p:nvGrpSpPr>
        <p:grpSpPr>
          <a:xfrm rot="-59870">
            <a:off x="2839696" y="180442"/>
            <a:ext cx="1382695" cy="1382610"/>
            <a:chOff x="3247624" y="213651"/>
            <a:chExt cx="1533709" cy="1533614"/>
          </a:xfrm>
        </p:grpSpPr>
        <p:sp>
          <p:nvSpPr>
            <p:cNvPr id="153" name="Google Shape;153;p2"/>
            <p:cNvSpPr/>
            <p:nvPr/>
          </p:nvSpPr>
          <p:spPr>
            <a:xfrm rot="-2642172" flipH="1">
              <a:off x="3472138" y="438179"/>
              <a:ext cx="1084572" cy="1084572"/>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rgbClr val="000000"/>
                </a:solidFill>
                <a:latin typeface="Calibri"/>
                <a:ea typeface="Calibri"/>
                <a:cs typeface="Calibri"/>
                <a:sym typeface="Calibri"/>
              </a:endParaRPr>
            </a:p>
          </p:txBody>
        </p:sp>
        <p:sp>
          <p:nvSpPr>
            <p:cNvPr id="154" name="Google Shape;154;p2"/>
            <p:cNvSpPr/>
            <p:nvPr/>
          </p:nvSpPr>
          <p:spPr>
            <a:xfrm rot="8157828" flipH="1">
              <a:off x="3472247" y="438165"/>
              <a:ext cx="1084572" cy="1084572"/>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155" name="Google Shape;155;p2"/>
          <p:cNvSpPr/>
          <p:nvPr/>
        </p:nvSpPr>
        <p:spPr>
          <a:xfrm>
            <a:off x="3213766" y="554180"/>
            <a:ext cx="634800" cy="6348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6" name="Google Shape;156;p2"/>
          <p:cNvSpPr/>
          <p:nvPr/>
        </p:nvSpPr>
        <p:spPr>
          <a:xfrm>
            <a:off x="3370329" y="710744"/>
            <a:ext cx="321900" cy="3219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7" name="Google Shape;157;p2"/>
          <p:cNvSpPr/>
          <p:nvPr/>
        </p:nvSpPr>
        <p:spPr>
          <a:xfrm>
            <a:off x="4227637" y="200090"/>
            <a:ext cx="675300" cy="675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8" name="Google Shape;158;p2"/>
          <p:cNvSpPr/>
          <p:nvPr/>
        </p:nvSpPr>
        <p:spPr>
          <a:xfrm rot="5400000">
            <a:off x="4227560" y="868603"/>
            <a:ext cx="675300" cy="675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59" name="Google Shape;159;p2"/>
          <p:cNvGrpSpPr/>
          <p:nvPr/>
        </p:nvGrpSpPr>
        <p:grpSpPr>
          <a:xfrm rot="5400000">
            <a:off x="4390940" y="188811"/>
            <a:ext cx="348510" cy="675118"/>
            <a:chOff x="10628069" y="2437255"/>
            <a:chExt cx="369772" cy="748800"/>
          </a:xfrm>
        </p:grpSpPr>
        <p:cxnSp>
          <p:nvCxnSpPr>
            <p:cNvPr id="160" name="Google Shape;160;p2"/>
            <p:cNvCxnSpPr/>
            <p:nvPr/>
          </p:nvCxnSpPr>
          <p:spPr>
            <a:xfrm>
              <a:off x="10997841"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61" name="Google Shape;161;p2"/>
            <p:cNvCxnSpPr/>
            <p:nvPr/>
          </p:nvCxnSpPr>
          <p:spPr>
            <a:xfrm>
              <a:off x="10812955"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62" name="Google Shape;162;p2"/>
            <p:cNvCxnSpPr/>
            <p:nvPr/>
          </p:nvCxnSpPr>
          <p:spPr>
            <a:xfrm>
              <a:off x="10628069" y="2437255"/>
              <a:ext cx="0" cy="748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163" name="Google Shape;163;p2"/>
          <p:cNvGrpSpPr/>
          <p:nvPr/>
        </p:nvGrpSpPr>
        <p:grpSpPr>
          <a:xfrm rot="5400000">
            <a:off x="4397056" y="863429"/>
            <a:ext cx="333386" cy="675118"/>
            <a:chOff x="10628069" y="2437255"/>
            <a:chExt cx="369772" cy="748800"/>
          </a:xfrm>
        </p:grpSpPr>
        <p:cxnSp>
          <p:nvCxnSpPr>
            <p:cNvPr id="164" name="Google Shape;164;p2"/>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65" name="Google Shape;165;p2"/>
            <p:cNvCxnSpPr/>
            <p:nvPr/>
          </p:nvCxnSpPr>
          <p:spPr>
            <a:xfrm>
              <a:off x="10812955" y="2437255"/>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166" name="Google Shape;166;p2"/>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167" name="Google Shape;167;p2"/>
          <p:cNvSpPr/>
          <p:nvPr/>
        </p:nvSpPr>
        <p:spPr>
          <a:xfrm rot="10800000" flipH="1">
            <a:off x="4224174" y="198017"/>
            <a:ext cx="1345500" cy="1345500"/>
          </a:xfrm>
          <a:prstGeom prst="arc">
            <a:avLst>
              <a:gd name="adj1" fmla="val 16200000"/>
              <a:gd name="adj2" fmla="val 5378577"/>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68" name="Google Shape;168;p2"/>
          <p:cNvSpPr/>
          <p:nvPr/>
        </p:nvSpPr>
        <p:spPr>
          <a:xfrm>
            <a:off x="2980960" y="1701574"/>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9" name="Google Shape;169;p2"/>
          <p:cNvSpPr/>
          <p:nvPr/>
        </p:nvSpPr>
        <p:spPr>
          <a:xfrm>
            <a:off x="3155483" y="1701574"/>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0" name="Google Shape;170;p2"/>
          <p:cNvSpPr/>
          <p:nvPr/>
        </p:nvSpPr>
        <p:spPr>
          <a:xfrm>
            <a:off x="3330005" y="1701574"/>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1" name="Google Shape;171;p2"/>
          <p:cNvSpPr/>
          <p:nvPr/>
        </p:nvSpPr>
        <p:spPr>
          <a:xfrm>
            <a:off x="2980960" y="1839697"/>
            <a:ext cx="48900" cy="489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2" name="Google Shape;172;p2"/>
          <p:cNvSpPr/>
          <p:nvPr/>
        </p:nvSpPr>
        <p:spPr>
          <a:xfrm>
            <a:off x="3155483" y="1839697"/>
            <a:ext cx="48900" cy="489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3" name="Google Shape;173;p2"/>
          <p:cNvSpPr/>
          <p:nvPr/>
        </p:nvSpPr>
        <p:spPr>
          <a:xfrm>
            <a:off x="3330005" y="1839697"/>
            <a:ext cx="48900" cy="489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4" name="Google Shape;174;p2"/>
          <p:cNvSpPr/>
          <p:nvPr/>
        </p:nvSpPr>
        <p:spPr>
          <a:xfrm>
            <a:off x="2980960" y="1977821"/>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5" name="Google Shape;175;p2"/>
          <p:cNvSpPr/>
          <p:nvPr/>
        </p:nvSpPr>
        <p:spPr>
          <a:xfrm>
            <a:off x="3155483" y="1977821"/>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6" name="Google Shape;176;p2"/>
          <p:cNvSpPr/>
          <p:nvPr/>
        </p:nvSpPr>
        <p:spPr>
          <a:xfrm>
            <a:off x="3330005" y="1977821"/>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7" name="Google Shape;177;p2"/>
          <p:cNvSpPr/>
          <p:nvPr/>
        </p:nvSpPr>
        <p:spPr>
          <a:xfrm>
            <a:off x="3679050" y="1701574"/>
            <a:ext cx="48900" cy="48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8" name="Google Shape;178;p2"/>
          <p:cNvSpPr/>
          <p:nvPr/>
        </p:nvSpPr>
        <p:spPr>
          <a:xfrm>
            <a:off x="3853573" y="1701574"/>
            <a:ext cx="48900" cy="48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9" name="Google Shape;179;p2"/>
          <p:cNvSpPr/>
          <p:nvPr/>
        </p:nvSpPr>
        <p:spPr>
          <a:xfrm>
            <a:off x="4028094" y="1701574"/>
            <a:ext cx="48900" cy="48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0" name="Google Shape;180;p2"/>
          <p:cNvSpPr/>
          <p:nvPr/>
        </p:nvSpPr>
        <p:spPr>
          <a:xfrm>
            <a:off x="3679050" y="1839697"/>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1" name="Google Shape;181;p2"/>
          <p:cNvSpPr/>
          <p:nvPr/>
        </p:nvSpPr>
        <p:spPr>
          <a:xfrm>
            <a:off x="3853573" y="1839697"/>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2" name="Google Shape;182;p2"/>
          <p:cNvSpPr/>
          <p:nvPr/>
        </p:nvSpPr>
        <p:spPr>
          <a:xfrm>
            <a:off x="4028094" y="1839697"/>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3" name="Google Shape;183;p2"/>
          <p:cNvSpPr/>
          <p:nvPr/>
        </p:nvSpPr>
        <p:spPr>
          <a:xfrm>
            <a:off x="3679050" y="1977821"/>
            <a:ext cx="48900" cy="48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4" name="Google Shape;184;p2"/>
          <p:cNvSpPr/>
          <p:nvPr/>
        </p:nvSpPr>
        <p:spPr>
          <a:xfrm>
            <a:off x="3853573" y="1977821"/>
            <a:ext cx="48900" cy="48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5" name="Google Shape;185;p2"/>
          <p:cNvSpPr/>
          <p:nvPr/>
        </p:nvSpPr>
        <p:spPr>
          <a:xfrm>
            <a:off x="4028094" y="1977821"/>
            <a:ext cx="48900" cy="48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6" name="Google Shape;186;p2"/>
          <p:cNvSpPr/>
          <p:nvPr/>
        </p:nvSpPr>
        <p:spPr>
          <a:xfrm>
            <a:off x="3504528" y="1690003"/>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7" name="Google Shape;187;p2"/>
          <p:cNvSpPr/>
          <p:nvPr/>
        </p:nvSpPr>
        <p:spPr>
          <a:xfrm>
            <a:off x="3504528" y="1853436"/>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8" name="Google Shape;188;p2"/>
          <p:cNvSpPr/>
          <p:nvPr/>
        </p:nvSpPr>
        <p:spPr>
          <a:xfrm>
            <a:off x="3504528" y="1999514"/>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89" name="Google Shape;189;p2"/>
          <p:cNvGrpSpPr/>
          <p:nvPr/>
        </p:nvGrpSpPr>
        <p:grpSpPr>
          <a:xfrm rot="5400000">
            <a:off x="2883082" y="2143066"/>
            <a:ext cx="663186" cy="770815"/>
            <a:chOff x="10628069" y="2437255"/>
            <a:chExt cx="369772" cy="748800"/>
          </a:xfrm>
        </p:grpSpPr>
        <p:cxnSp>
          <p:nvCxnSpPr>
            <p:cNvPr id="190" name="Google Shape;190;p2"/>
            <p:cNvCxnSpPr/>
            <p:nvPr/>
          </p:nvCxnSpPr>
          <p:spPr>
            <a:xfrm>
              <a:off x="10997841"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91" name="Google Shape;191;p2"/>
            <p:cNvCxnSpPr/>
            <p:nvPr/>
          </p:nvCxnSpPr>
          <p:spPr>
            <a:xfrm>
              <a:off x="10812955"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92" name="Google Shape;192;p2"/>
            <p:cNvCxnSpPr/>
            <p:nvPr/>
          </p:nvCxnSpPr>
          <p:spPr>
            <a:xfrm>
              <a:off x="10628069" y="2437255"/>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193" name="Google Shape;193;p2"/>
          <p:cNvSpPr/>
          <p:nvPr/>
        </p:nvSpPr>
        <p:spPr>
          <a:xfrm rot="5400000">
            <a:off x="3523203" y="2194876"/>
            <a:ext cx="675300" cy="675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4" name="Google Shape;194;p2"/>
          <p:cNvSpPr/>
          <p:nvPr/>
        </p:nvSpPr>
        <p:spPr>
          <a:xfrm>
            <a:off x="3704689" y="2376285"/>
            <a:ext cx="312300" cy="3123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5" name="Google Shape;195;p2"/>
          <p:cNvSpPr/>
          <p:nvPr/>
        </p:nvSpPr>
        <p:spPr>
          <a:xfrm>
            <a:off x="140208" y="4223697"/>
            <a:ext cx="675300" cy="6753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6" name="Google Shape;196;p2"/>
          <p:cNvSpPr/>
          <p:nvPr/>
        </p:nvSpPr>
        <p:spPr>
          <a:xfrm rot="-5400000">
            <a:off x="828655" y="4207918"/>
            <a:ext cx="675300" cy="6753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97" name="Google Shape;197;p2"/>
          <p:cNvGrpSpPr/>
          <p:nvPr/>
        </p:nvGrpSpPr>
        <p:grpSpPr>
          <a:xfrm>
            <a:off x="311640" y="4212632"/>
            <a:ext cx="1017961" cy="675118"/>
            <a:chOff x="10624861" y="3933984"/>
            <a:chExt cx="1115330" cy="748800"/>
          </a:xfrm>
        </p:grpSpPr>
        <p:cxnSp>
          <p:nvCxnSpPr>
            <p:cNvPr id="198" name="Google Shape;198;p2"/>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99" name="Google Shape;199;p2"/>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00" name="Google Shape;200;p2"/>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01" name="Google Shape;201;p2"/>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02" name="Google Shape;202;p2"/>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03" name="Google Shape;203;p2"/>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04" name="Google Shape;204;p2"/>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205" name="Google Shape;205;p2"/>
          <p:cNvSpPr/>
          <p:nvPr/>
        </p:nvSpPr>
        <p:spPr>
          <a:xfrm rot="5400000">
            <a:off x="5593915" y="202749"/>
            <a:ext cx="1327200" cy="1327200"/>
          </a:xfrm>
          <a:prstGeom prst="arc">
            <a:avLst>
              <a:gd name="adj1" fmla="val 16200000"/>
              <a:gd name="adj2" fmla="val 125862"/>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206" name="Google Shape;206;p2"/>
          <p:cNvGrpSpPr/>
          <p:nvPr/>
        </p:nvGrpSpPr>
        <p:grpSpPr>
          <a:xfrm rot="-5400000" flipH="1">
            <a:off x="4395734" y="360537"/>
            <a:ext cx="1012677" cy="1012677"/>
            <a:chOff x="6214949" y="2511699"/>
            <a:chExt cx="1123200" cy="1123200"/>
          </a:xfrm>
        </p:grpSpPr>
        <p:sp>
          <p:nvSpPr>
            <p:cNvPr id="207" name="Google Shape;207;p2"/>
            <p:cNvSpPr/>
            <p:nvPr/>
          </p:nvSpPr>
          <p:spPr>
            <a:xfrm rot="-5400000" flipH="1">
              <a:off x="6402149" y="2698899"/>
              <a:ext cx="748800" cy="7488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08" name="Google Shape;208;p2"/>
            <p:cNvSpPr/>
            <p:nvPr/>
          </p:nvSpPr>
          <p:spPr>
            <a:xfrm rot="-5400000" flipH="1">
              <a:off x="6589349" y="2886099"/>
              <a:ext cx="374400" cy="374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09" name="Google Shape;209;p2"/>
            <p:cNvSpPr/>
            <p:nvPr/>
          </p:nvSpPr>
          <p:spPr>
            <a:xfrm rot="-5400000" flipH="1">
              <a:off x="6214949" y="2511699"/>
              <a:ext cx="1123200" cy="1123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800">
                  <a:latin typeface="Calibri"/>
                  <a:ea typeface="Calibri"/>
                  <a:cs typeface="Calibri"/>
                  <a:sym typeface="Calibri"/>
                </a:rPr>
                <a:t>		</a:t>
              </a:r>
              <a:endParaRPr sz="1800" b="0" i="0" u="none" strike="noStrike" cap="none">
                <a:solidFill>
                  <a:srgbClr val="000000"/>
                </a:solidFill>
                <a:latin typeface="Calibri"/>
                <a:ea typeface="Calibri"/>
                <a:cs typeface="Calibri"/>
                <a:sym typeface="Calibri"/>
              </a:endParaRPr>
            </a:p>
          </p:txBody>
        </p:sp>
      </p:grpSp>
      <p:sp>
        <p:nvSpPr>
          <p:cNvPr id="210" name="Google Shape;210;p2"/>
          <p:cNvSpPr/>
          <p:nvPr/>
        </p:nvSpPr>
        <p:spPr>
          <a:xfrm rot="5400000" flipH="1">
            <a:off x="5571112" y="196746"/>
            <a:ext cx="1350000" cy="13500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11" name="Google Shape;211;p2"/>
          <p:cNvSpPr/>
          <p:nvPr/>
        </p:nvSpPr>
        <p:spPr>
          <a:xfrm rot="5400000" flipH="1">
            <a:off x="5903199" y="533896"/>
            <a:ext cx="675300" cy="6753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12" name="Google Shape;212;p2"/>
          <p:cNvSpPr/>
          <p:nvPr/>
        </p:nvSpPr>
        <p:spPr>
          <a:xfrm rot="5400000" flipH="1">
            <a:off x="6072224" y="702921"/>
            <a:ext cx="337500" cy="3375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14" name="Google Shape;214;p2"/>
          <p:cNvSpPr/>
          <p:nvPr/>
        </p:nvSpPr>
        <p:spPr>
          <a:xfrm>
            <a:off x="4732463" y="2029267"/>
            <a:ext cx="312300" cy="3123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5" name="Google Shape;215;p2"/>
          <p:cNvSpPr/>
          <p:nvPr/>
        </p:nvSpPr>
        <p:spPr>
          <a:xfrm flipH="1">
            <a:off x="11384173" y="5294736"/>
            <a:ext cx="669715" cy="675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6" name="Google Shape;216;p2"/>
          <p:cNvSpPr/>
          <p:nvPr/>
        </p:nvSpPr>
        <p:spPr>
          <a:xfrm flipH="1">
            <a:off x="10721116" y="5295357"/>
            <a:ext cx="1327200" cy="1327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217" name="Google Shape;217;p2"/>
          <p:cNvGrpSpPr/>
          <p:nvPr/>
        </p:nvGrpSpPr>
        <p:grpSpPr>
          <a:xfrm flipH="1">
            <a:off x="11403427" y="5960720"/>
            <a:ext cx="644888" cy="675118"/>
            <a:chOff x="8943245" y="2438859"/>
            <a:chExt cx="739541" cy="748800"/>
          </a:xfrm>
        </p:grpSpPr>
        <p:cxnSp>
          <p:nvCxnSpPr>
            <p:cNvPr id="218" name="Google Shape;218;p2"/>
            <p:cNvCxnSpPr/>
            <p:nvPr/>
          </p:nvCxnSpPr>
          <p:spPr>
            <a:xfrm>
              <a:off x="8943245"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19" name="Google Shape;219;p2"/>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20" name="Google Shape;220;p2"/>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21" name="Google Shape;221;p2"/>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22" name="Google Shape;222;p2"/>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223" name="Google Shape;223;p2"/>
          <p:cNvSpPr/>
          <p:nvPr/>
        </p:nvSpPr>
        <p:spPr>
          <a:xfrm flipH="1">
            <a:off x="10932465" y="5462716"/>
            <a:ext cx="989400" cy="989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24" name="Google Shape;224;p2"/>
          <p:cNvSpPr/>
          <p:nvPr/>
        </p:nvSpPr>
        <p:spPr>
          <a:xfrm flipH="1">
            <a:off x="11110191" y="5639891"/>
            <a:ext cx="634500" cy="6345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25" name="Google Shape;225;p2"/>
          <p:cNvSpPr/>
          <p:nvPr/>
        </p:nvSpPr>
        <p:spPr>
          <a:xfrm flipH="1">
            <a:off x="11270828" y="5801154"/>
            <a:ext cx="312600" cy="312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26" name="Google Shape;226;p2"/>
          <p:cNvSpPr/>
          <p:nvPr/>
        </p:nvSpPr>
        <p:spPr>
          <a:xfrm flipH="1">
            <a:off x="10040544" y="5294736"/>
            <a:ext cx="675300" cy="675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27" name="Google Shape;227;p2"/>
          <p:cNvSpPr/>
          <p:nvPr/>
        </p:nvSpPr>
        <p:spPr>
          <a:xfrm flipH="1">
            <a:off x="10041990" y="5970167"/>
            <a:ext cx="675300" cy="675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28" name="Google Shape;228;p2"/>
          <p:cNvGrpSpPr/>
          <p:nvPr/>
        </p:nvGrpSpPr>
        <p:grpSpPr>
          <a:xfrm flipH="1">
            <a:off x="10206833" y="5959274"/>
            <a:ext cx="333386" cy="675118"/>
            <a:chOff x="10628069" y="2437255"/>
            <a:chExt cx="369772" cy="748800"/>
          </a:xfrm>
        </p:grpSpPr>
        <p:cxnSp>
          <p:nvCxnSpPr>
            <p:cNvPr id="229" name="Google Shape;229;p2"/>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230" name="Google Shape;230;p2"/>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231" name="Google Shape;231;p2"/>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232" name="Google Shape;232;p2"/>
          <p:cNvSpPr/>
          <p:nvPr/>
        </p:nvSpPr>
        <p:spPr>
          <a:xfrm flipH="1">
            <a:off x="10194605" y="5461268"/>
            <a:ext cx="357600" cy="357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33" name="Google Shape;233;p2"/>
          <p:cNvSpPr/>
          <p:nvPr/>
        </p:nvSpPr>
        <p:spPr>
          <a:xfrm flipH="1">
            <a:off x="10281049" y="5547323"/>
            <a:ext cx="185100" cy="185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34" name="Google Shape;234;p2"/>
          <p:cNvSpPr/>
          <p:nvPr/>
        </p:nvSpPr>
        <p:spPr>
          <a:xfrm rot="-5400000" flipH="1">
            <a:off x="9368016" y="5976511"/>
            <a:ext cx="675300" cy="666132"/>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39" name="Google Shape;239;p2"/>
          <p:cNvSpPr/>
          <p:nvPr/>
        </p:nvSpPr>
        <p:spPr>
          <a:xfrm flipH="1">
            <a:off x="9384734" y="5317361"/>
            <a:ext cx="634500" cy="6345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0" name="Google Shape;240;p2"/>
          <p:cNvSpPr/>
          <p:nvPr/>
        </p:nvSpPr>
        <p:spPr>
          <a:xfrm flipH="1">
            <a:off x="9527852" y="5451144"/>
            <a:ext cx="357600" cy="3576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1" name="Google Shape;241;p2"/>
          <p:cNvSpPr/>
          <p:nvPr/>
        </p:nvSpPr>
        <p:spPr>
          <a:xfrm flipH="1">
            <a:off x="9614297" y="5537199"/>
            <a:ext cx="185100" cy="185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52" name="Google Shape;252;p2"/>
          <p:cNvGrpSpPr/>
          <p:nvPr/>
        </p:nvGrpSpPr>
        <p:grpSpPr>
          <a:xfrm rot="59870" flipH="1">
            <a:off x="7967145" y="5290998"/>
            <a:ext cx="1382695" cy="1382610"/>
            <a:chOff x="3247624" y="213651"/>
            <a:chExt cx="1533709" cy="1533614"/>
          </a:xfrm>
        </p:grpSpPr>
        <p:sp>
          <p:nvSpPr>
            <p:cNvPr id="253" name="Google Shape;253;p2"/>
            <p:cNvSpPr/>
            <p:nvPr/>
          </p:nvSpPr>
          <p:spPr>
            <a:xfrm rot="-2642172" flipH="1">
              <a:off x="3472138" y="438179"/>
              <a:ext cx="1084572" cy="1084572"/>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54" name="Google Shape;254;p2"/>
            <p:cNvSpPr/>
            <p:nvPr/>
          </p:nvSpPr>
          <p:spPr>
            <a:xfrm rot="8157828" flipH="1">
              <a:off x="3472247" y="438165"/>
              <a:ext cx="1084572" cy="1084572"/>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255" name="Google Shape;255;p2"/>
          <p:cNvSpPr/>
          <p:nvPr/>
        </p:nvSpPr>
        <p:spPr>
          <a:xfrm flipH="1">
            <a:off x="8341270" y="5664736"/>
            <a:ext cx="634500" cy="6345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6" name="Google Shape;256;p2"/>
          <p:cNvSpPr/>
          <p:nvPr/>
        </p:nvSpPr>
        <p:spPr>
          <a:xfrm flipH="1">
            <a:off x="8497306" y="5821300"/>
            <a:ext cx="321900" cy="3219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7" name="Google Shape;257;p2"/>
          <p:cNvSpPr/>
          <p:nvPr/>
        </p:nvSpPr>
        <p:spPr>
          <a:xfrm flipH="1">
            <a:off x="11378724" y="3952721"/>
            <a:ext cx="675300" cy="675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8" name="Google Shape;258;p2"/>
          <p:cNvSpPr/>
          <p:nvPr/>
        </p:nvSpPr>
        <p:spPr>
          <a:xfrm rot="-5400000" flipH="1">
            <a:off x="11378800" y="4621234"/>
            <a:ext cx="675300" cy="675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59" name="Google Shape;259;p2"/>
          <p:cNvGrpSpPr/>
          <p:nvPr/>
        </p:nvGrpSpPr>
        <p:grpSpPr>
          <a:xfrm rot="-5400000" flipH="1">
            <a:off x="11542211" y="3941442"/>
            <a:ext cx="348510" cy="675118"/>
            <a:chOff x="10628069" y="2437255"/>
            <a:chExt cx="369772" cy="748800"/>
          </a:xfrm>
        </p:grpSpPr>
        <p:cxnSp>
          <p:nvCxnSpPr>
            <p:cNvPr id="260" name="Google Shape;260;p2"/>
            <p:cNvCxnSpPr/>
            <p:nvPr/>
          </p:nvCxnSpPr>
          <p:spPr>
            <a:xfrm>
              <a:off x="10997841"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61" name="Google Shape;261;p2"/>
            <p:cNvCxnSpPr/>
            <p:nvPr/>
          </p:nvCxnSpPr>
          <p:spPr>
            <a:xfrm>
              <a:off x="10812955"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62" name="Google Shape;262;p2"/>
            <p:cNvCxnSpPr/>
            <p:nvPr/>
          </p:nvCxnSpPr>
          <p:spPr>
            <a:xfrm>
              <a:off x="10628069" y="2437255"/>
              <a:ext cx="0" cy="748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263" name="Google Shape;263;p2"/>
          <p:cNvGrpSpPr/>
          <p:nvPr/>
        </p:nvGrpSpPr>
        <p:grpSpPr>
          <a:xfrm rot="-5400000" flipH="1">
            <a:off x="11551219" y="4616060"/>
            <a:ext cx="333386" cy="675118"/>
            <a:chOff x="10628069" y="2437255"/>
            <a:chExt cx="369772" cy="748800"/>
          </a:xfrm>
        </p:grpSpPr>
        <p:cxnSp>
          <p:nvCxnSpPr>
            <p:cNvPr id="264" name="Google Shape;264;p2"/>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265" name="Google Shape;265;p2"/>
            <p:cNvCxnSpPr/>
            <p:nvPr/>
          </p:nvCxnSpPr>
          <p:spPr>
            <a:xfrm>
              <a:off x="10812955" y="2437255"/>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266" name="Google Shape;266;p2"/>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267" name="Google Shape;267;p2"/>
          <p:cNvSpPr/>
          <p:nvPr/>
        </p:nvSpPr>
        <p:spPr>
          <a:xfrm rot="10800000">
            <a:off x="10711987" y="3950648"/>
            <a:ext cx="1345500" cy="1345500"/>
          </a:xfrm>
          <a:prstGeom prst="arc">
            <a:avLst>
              <a:gd name="adj1" fmla="val 16200000"/>
              <a:gd name="adj2" fmla="val 5378577"/>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268" name="Google Shape;268;p2"/>
          <p:cNvGrpSpPr/>
          <p:nvPr/>
        </p:nvGrpSpPr>
        <p:grpSpPr>
          <a:xfrm rot="5400000">
            <a:off x="10873249" y="4113168"/>
            <a:ext cx="1012677" cy="1012677"/>
            <a:chOff x="6214949" y="2511699"/>
            <a:chExt cx="1123200" cy="1123200"/>
          </a:xfrm>
        </p:grpSpPr>
        <p:sp>
          <p:nvSpPr>
            <p:cNvPr id="269" name="Google Shape;269;p2"/>
            <p:cNvSpPr/>
            <p:nvPr/>
          </p:nvSpPr>
          <p:spPr>
            <a:xfrm rot="-5400000" flipH="1">
              <a:off x="6402149" y="2698899"/>
              <a:ext cx="748800" cy="7488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70" name="Google Shape;270;p2"/>
            <p:cNvSpPr/>
            <p:nvPr/>
          </p:nvSpPr>
          <p:spPr>
            <a:xfrm rot="-5400000" flipH="1">
              <a:off x="6589349" y="2886099"/>
              <a:ext cx="374400" cy="374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71" name="Google Shape;271;p2"/>
            <p:cNvSpPr/>
            <p:nvPr/>
          </p:nvSpPr>
          <p:spPr>
            <a:xfrm rot="-5400000" flipH="1">
              <a:off x="6214949" y="2511699"/>
              <a:ext cx="1123200" cy="1123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800">
                  <a:latin typeface="Calibri"/>
                  <a:ea typeface="Calibri"/>
                  <a:cs typeface="Calibri"/>
                  <a:sym typeface="Calibri"/>
                </a:rPr>
                <a:t>		</a:t>
              </a:r>
              <a:endParaRPr sz="1800" b="0" i="0" u="none" strike="noStrike" cap="none">
                <a:solidFill>
                  <a:srgbClr val="000000"/>
                </a:solidFill>
                <a:latin typeface="Calibri"/>
                <a:ea typeface="Calibri"/>
                <a:cs typeface="Calibri"/>
                <a:sym typeface="Calibri"/>
              </a:endParaRPr>
            </a:p>
          </p:txBody>
        </p:sp>
      </p:grpSp>
      <p:grpSp>
        <p:nvGrpSpPr>
          <p:cNvPr id="281" name="Group 280">
            <a:extLst>
              <a:ext uri="{FF2B5EF4-FFF2-40B4-BE49-F238E27FC236}">
                <a16:creationId xmlns:a16="http://schemas.microsoft.com/office/drawing/2014/main" id="{00DDF874-4EFF-4E16-A16B-6D676D102E3B}"/>
              </a:ext>
            </a:extLst>
          </p:cNvPr>
          <p:cNvGrpSpPr/>
          <p:nvPr userDrawn="1"/>
        </p:nvGrpSpPr>
        <p:grpSpPr>
          <a:xfrm>
            <a:off x="2146008" y="1026543"/>
            <a:ext cx="669654" cy="309999"/>
            <a:chOff x="11184673" y="2647468"/>
            <a:chExt cx="748937" cy="369772"/>
          </a:xfrm>
        </p:grpSpPr>
        <p:cxnSp>
          <p:nvCxnSpPr>
            <p:cNvPr id="282" name="Straight Connector 281">
              <a:extLst>
                <a:ext uri="{FF2B5EF4-FFF2-40B4-BE49-F238E27FC236}">
                  <a16:creationId xmlns:a16="http://schemas.microsoft.com/office/drawing/2014/main" id="{6ABBA264-1ACA-46AC-BF83-F91B0A88A7D9}"/>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83" name="Straight Connector 282">
              <a:extLst>
                <a:ext uri="{FF2B5EF4-FFF2-40B4-BE49-F238E27FC236}">
                  <a16:creationId xmlns:a16="http://schemas.microsoft.com/office/drawing/2014/main" id="{611CFFC0-DFC9-440D-8C6C-C408BEE039FC}"/>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84" name="Straight Connector 283">
              <a:extLst>
                <a:ext uri="{FF2B5EF4-FFF2-40B4-BE49-F238E27FC236}">
                  <a16:creationId xmlns:a16="http://schemas.microsoft.com/office/drawing/2014/main" id="{3BD0C294-F18F-4D04-BD23-A66146B0B9DD}"/>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grpSp>
        <p:nvGrpSpPr>
          <p:cNvPr id="285" name="Group 284">
            <a:extLst>
              <a:ext uri="{FF2B5EF4-FFF2-40B4-BE49-F238E27FC236}">
                <a16:creationId xmlns:a16="http://schemas.microsoft.com/office/drawing/2014/main" id="{6E61112D-A970-4039-ACD3-A7CDFBBD8183}"/>
              </a:ext>
            </a:extLst>
          </p:cNvPr>
          <p:cNvGrpSpPr/>
          <p:nvPr userDrawn="1"/>
        </p:nvGrpSpPr>
        <p:grpSpPr>
          <a:xfrm>
            <a:off x="9371562" y="6171554"/>
            <a:ext cx="677705" cy="338742"/>
            <a:chOff x="11184673" y="2647468"/>
            <a:chExt cx="748937" cy="369772"/>
          </a:xfrm>
        </p:grpSpPr>
        <p:cxnSp>
          <p:nvCxnSpPr>
            <p:cNvPr id="286" name="Straight Connector 285">
              <a:extLst>
                <a:ext uri="{FF2B5EF4-FFF2-40B4-BE49-F238E27FC236}">
                  <a16:creationId xmlns:a16="http://schemas.microsoft.com/office/drawing/2014/main" id="{DEC619B7-527F-4F2C-8F1F-ED3FAA9F103E}"/>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87" name="Straight Connector 286">
              <a:extLst>
                <a:ext uri="{FF2B5EF4-FFF2-40B4-BE49-F238E27FC236}">
                  <a16:creationId xmlns:a16="http://schemas.microsoft.com/office/drawing/2014/main" id="{BD658BFB-982A-4DFB-908C-1D2BA2DA578B}"/>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88" name="Straight Connector 287">
              <a:extLst>
                <a:ext uri="{FF2B5EF4-FFF2-40B4-BE49-F238E27FC236}">
                  <a16:creationId xmlns:a16="http://schemas.microsoft.com/office/drawing/2014/main" id="{C3A53511-F541-4D0A-B96B-718A290BC213}"/>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9926946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008 Team" preserve="1">
  <p:cSld name="1_008 Team">
    <p:bg>
      <p:bgRef idx="1001">
        <a:schemeClr val="bg1"/>
      </p:bgRef>
    </p:bg>
    <p:spTree>
      <p:nvGrpSpPr>
        <p:cNvPr id="1" name="Shape 1386"/>
        <p:cNvGrpSpPr/>
        <p:nvPr/>
      </p:nvGrpSpPr>
      <p:grpSpPr>
        <a:xfrm>
          <a:off x="0" y="0"/>
          <a:ext cx="0" cy="0"/>
          <a:chOff x="0" y="0"/>
          <a:chExt cx="0" cy="0"/>
        </a:xfrm>
      </p:grpSpPr>
      <p:sp>
        <p:nvSpPr>
          <p:cNvPr id="1387" name="Google Shape;1387;p12"/>
          <p:cNvSpPr txBox="1">
            <a:spLocks noGrp="1"/>
          </p:cNvSpPr>
          <p:nvPr>
            <p:ph type="subTitle" idx="1"/>
          </p:nvPr>
        </p:nvSpPr>
        <p:spPr>
          <a:xfrm>
            <a:off x="1189052" y="4020675"/>
            <a:ext cx="26589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2100"/>
              <a:buNone/>
              <a:defRPr sz="2100" b="1">
                <a:solidFill>
                  <a:schemeClr val="tx2"/>
                </a:solidFill>
              </a:defRPr>
            </a:lvl1pPr>
            <a:lvl2pPr lvl="1" rtl="0">
              <a:spcBef>
                <a:spcPts val="2100"/>
              </a:spcBef>
              <a:spcAft>
                <a:spcPts val="0"/>
              </a:spcAft>
              <a:buSzPts val="2100"/>
              <a:buNone/>
              <a:defRPr sz="2100" b="1"/>
            </a:lvl2pPr>
            <a:lvl3pPr lvl="2" rtl="0">
              <a:spcBef>
                <a:spcPts val="2100"/>
              </a:spcBef>
              <a:spcAft>
                <a:spcPts val="0"/>
              </a:spcAft>
              <a:buSzPts val="2100"/>
              <a:buNone/>
              <a:defRPr sz="2100" b="1"/>
            </a:lvl3pPr>
            <a:lvl4pPr lvl="3" rtl="0">
              <a:spcBef>
                <a:spcPts val="2100"/>
              </a:spcBef>
              <a:spcAft>
                <a:spcPts val="0"/>
              </a:spcAft>
              <a:buSzPts val="2100"/>
              <a:buNone/>
              <a:defRPr sz="2100" b="1"/>
            </a:lvl4pPr>
            <a:lvl5pPr lvl="4" rtl="0">
              <a:spcBef>
                <a:spcPts val="2100"/>
              </a:spcBef>
              <a:spcAft>
                <a:spcPts val="0"/>
              </a:spcAft>
              <a:buSzPts val="2100"/>
              <a:buNone/>
              <a:defRPr sz="2100" b="1"/>
            </a:lvl5pPr>
            <a:lvl6pPr lvl="5" rtl="0">
              <a:spcBef>
                <a:spcPts val="2100"/>
              </a:spcBef>
              <a:spcAft>
                <a:spcPts val="0"/>
              </a:spcAft>
              <a:buSzPts val="2100"/>
              <a:buNone/>
              <a:defRPr sz="2100" b="1"/>
            </a:lvl6pPr>
            <a:lvl7pPr lvl="6" rtl="0">
              <a:spcBef>
                <a:spcPts val="2100"/>
              </a:spcBef>
              <a:spcAft>
                <a:spcPts val="0"/>
              </a:spcAft>
              <a:buSzPts val="2100"/>
              <a:buNone/>
              <a:defRPr sz="2100" b="1"/>
            </a:lvl7pPr>
            <a:lvl8pPr lvl="7" rtl="0">
              <a:spcBef>
                <a:spcPts val="2100"/>
              </a:spcBef>
              <a:spcAft>
                <a:spcPts val="0"/>
              </a:spcAft>
              <a:buSzPts val="2100"/>
              <a:buNone/>
              <a:defRPr sz="2100" b="1"/>
            </a:lvl8pPr>
            <a:lvl9pPr lvl="8" rtl="0">
              <a:spcBef>
                <a:spcPts val="2100"/>
              </a:spcBef>
              <a:spcAft>
                <a:spcPts val="2100"/>
              </a:spcAft>
              <a:buSzPts val="2100"/>
              <a:buNone/>
              <a:defRPr sz="2100" b="1"/>
            </a:lvl9pPr>
          </a:lstStyle>
          <a:p>
            <a:endParaRPr/>
          </a:p>
        </p:txBody>
      </p:sp>
      <p:sp>
        <p:nvSpPr>
          <p:cNvPr id="1388" name="Google Shape;1388;p12"/>
          <p:cNvSpPr txBox="1">
            <a:spLocks noGrp="1"/>
          </p:cNvSpPr>
          <p:nvPr>
            <p:ph type="subTitle" idx="2"/>
          </p:nvPr>
        </p:nvSpPr>
        <p:spPr>
          <a:xfrm>
            <a:off x="4713302" y="4020675"/>
            <a:ext cx="26589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2100"/>
              <a:buNone/>
              <a:defRPr sz="2100" b="1">
                <a:solidFill>
                  <a:schemeClr val="tx2"/>
                </a:solidFill>
              </a:defRPr>
            </a:lvl1pPr>
            <a:lvl2pPr lvl="1" rtl="0">
              <a:spcBef>
                <a:spcPts val="2100"/>
              </a:spcBef>
              <a:spcAft>
                <a:spcPts val="0"/>
              </a:spcAft>
              <a:buSzPts val="2100"/>
              <a:buNone/>
              <a:defRPr sz="2100" b="1"/>
            </a:lvl2pPr>
            <a:lvl3pPr lvl="2" rtl="0">
              <a:spcBef>
                <a:spcPts val="2100"/>
              </a:spcBef>
              <a:spcAft>
                <a:spcPts val="0"/>
              </a:spcAft>
              <a:buSzPts val="2100"/>
              <a:buNone/>
              <a:defRPr sz="2100" b="1"/>
            </a:lvl3pPr>
            <a:lvl4pPr lvl="3" rtl="0">
              <a:spcBef>
                <a:spcPts val="2100"/>
              </a:spcBef>
              <a:spcAft>
                <a:spcPts val="0"/>
              </a:spcAft>
              <a:buSzPts val="2100"/>
              <a:buNone/>
              <a:defRPr sz="2100" b="1"/>
            </a:lvl4pPr>
            <a:lvl5pPr lvl="4" rtl="0">
              <a:spcBef>
                <a:spcPts val="2100"/>
              </a:spcBef>
              <a:spcAft>
                <a:spcPts val="0"/>
              </a:spcAft>
              <a:buSzPts val="2100"/>
              <a:buNone/>
              <a:defRPr sz="2100" b="1"/>
            </a:lvl5pPr>
            <a:lvl6pPr lvl="5" rtl="0">
              <a:spcBef>
                <a:spcPts val="2100"/>
              </a:spcBef>
              <a:spcAft>
                <a:spcPts val="0"/>
              </a:spcAft>
              <a:buSzPts val="2100"/>
              <a:buNone/>
              <a:defRPr sz="2100" b="1"/>
            </a:lvl6pPr>
            <a:lvl7pPr lvl="6" rtl="0">
              <a:spcBef>
                <a:spcPts val="2100"/>
              </a:spcBef>
              <a:spcAft>
                <a:spcPts val="0"/>
              </a:spcAft>
              <a:buSzPts val="2100"/>
              <a:buNone/>
              <a:defRPr sz="2100" b="1"/>
            </a:lvl7pPr>
            <a:lvl8pPr lvl="7" rtl="0">
              <a:spcBef>
                <a:spcPts val="2100"/>
              </a:spcBef>
              <a:spcAft>
                <a:spcPts val="0"/>
              </a:spcAft>
              <a:buSzPts val="2100"/>
              <a:buNone/>
              <a:defRPr sz="2100" b="1"/>
            </a:lvl8pPr>
            <a:lvl9pPr lvl="8" rtl="0">
              <a:spcBef>
                <a:spcPts val="2100"/>
              </a:spcBef>
              <a:spcAft>
                <a:spcPts val="2100"/>
              </a:spcAft>
              <a:buSzPts val="2100"/>
              <a:buNone/>
              <a:defRPr sz="2100" b="1"/>
            </a:lvl9pPr>
          </a:lstStyle>
          <a:p>
            <a:endParaRPr/>
          </a:p>
        </p:txBody>
      </p:sp>
      <p:sp>
        <p:nvSpPr>
          <p:cNvPr id="1389" name="Google Shape;1389;p12"/>
          <p:cNvSpPr txBox="1">
            <a:spLocks noGrp="1"/>
          </p:cNvSpPr>
          <p:nvPr>
            <p:ph type="subTitle" idx="3"/>
          </p:nvPr>
        </p:nvSpPr>
        <p:spPr>
          <a:xfrm>
            <a:off x="8237552" y="4020675"/>
            <a:ext cx="26586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2100"/>
              <a:buNone/>
              <a:defRPr sz="2100" b="1">
                <a:solidFill>
                  <a:schemeClr val="tx2"/>
                </a:solidFill>
              </a:defRPr>
            </a:lvl1pPr>
            <a:lvl2pPr lvl="1" rtl="0">
              <a:spcBef>
                <a:spcPts val="2100"/>
              </a:spcBef>
              <a:spcAft>
                <a:spcPts val="0"/>
              </a:spcAft>
              <a:buSzPts val="2100"/>
              <a:buNone/>
              <a:defRPr sz="2100" b="1"/>
            </a:lvl2pPr>
            <a:lvl3pPr lvl="2" rtl="0">
              <a:spcBef>
                <a:spcPts val="2100"/>
              </a:spcBef>
              <a:spcAft>
                <a:spcPts val="0"/>
              </a:spcAft>
              <a:buSzPts val="2100"/>
              <a:buNone/>
              <a:defRPr sz="2100" b="1"/>
            </a:lvl3pPr>
            <a:lvl4pPr lvl="3" rtl="0">
              <a:spcBef>
                <a:spcPts val="2100"/>
              </a:spcBef>
              <a:spcAft>
                <a:spcPts val="0"/>
              </a:spcAft>
              <a:buSzPts val="2100"/>
              <a:buNone/>
              <a:defRPr sz="2100" b="1"/>
            </a:lvl4pPr>
            <a:lvl5pPr lvl="4" rtl="0">
              <a:spcBef>
                <a:spcPts val="2100"/>
              </a:spcBef>
              <a:spcAft>
                <a:spcPts val="0"/>
              </a:spcAft>
              <a:buSzPts val="2100"/>
              <a:buNone/>
              <a:defRPr sz="2100" b="1"/>
            </a:lvl5pPr>
            <a:lvl6pPr lvl="5" rtl="0">
              <a:spcBef>
                <a:spcPts val="2100"/>
              </a:spcBef>
              <a:spcAft>
                <a:spcPts val="0"/>
              </a:spcAft>
              <a:buSzPts val="2100"/>
              <a:buNone/>
              <a:defRPr sz="2100" b="1"/>
            </a:lvl6pPr>
            <a:lvl7pPr lvl="6" rtl="0">
              <a:spcBef>
                <a:spcPts val="2100"/>
              </a:spcBef>
              <a:spcAft>
                <a:spcPts val="0"/>
              </a:spcAft>
              <a:buSzPts val="2100"/>
              <a:buNone/>
              <a:defRPr sz="2100" b="1"/>
            </a:lvl7pPr>
            <a:lvl8pPr lvl="7" rtl="0">
              <a:spcBef>
                <a:spcPts val="2100"/>
              </a:spcBef>
              <a:spcAft>
                <a:spcPts val="0"/>
              </a:spcAft>
              <a:buSzPts val="2100"/>
              <a:buNone/>
              <a:defRPr sz="2100" b="1"/>
            </a:lvl8pPr>
            <a:lvl9pPr lvl="8" rtl="0">
              <a:spcBef>
                <a:spcPts val="2100"/>
              </a:spcBef>
              <a:spcAft>
                <a:spcPts val="2100"/>
              </a:spcAft>
              <a:buSzPts val="2100"/>
              <a:buNone/>
              <a:defRPr sz="2100" b="1"/>
            </a:lvl9pPr>
          </a:lstStyle>
          <a:p>
            <a:endParaRPr/>
          </a:p>
        </p:txBody>
      </p:sp>
      <p:sp>
        <p:nvSpPr>
          <p:cNvPr id="1390" name="Google Shape;1390;p12"/>
          <p:cNvSpPr txBox="1">
            <a:spLocks noGrp="1"/>
          </p:cNvSpPr>
          <p:nvPr>
            <p:ph type="title"/>
          </p:nvPr>
        </p:nvSpPr>
        <p:spPr>
          <a:xfrm>
            <a:off x="1189050" y="669575"/>
            <a:ext cx="9707400" cy="763500"/>
          </a:xfrm>
          <a:prstGeom prst="rect">
            <a:avLst/>
          </a:prstGeom>
        </p:spPr>
        <p:txBody>
          <a:bodyPr spcFirstLastPara="1" wrap="square" lIns="121900" tIns="121900" rIns="121900" bIns="121900" anchor="t" anchorCtr="0">
            <a:noAutofit/>
          </a:bodyPr>
          <a:lstStyle>
            <a:lvl1pPr marL="0" marR="0" lvl="0" indent="0" algn="ctr" rtl="0">
              <a:lnSpc>
                <a:spcPct val="100000"/>
              </a:lnSpc>
              <a:spcBef>
                <a:spcPts val="0"/>
              </a:spcBef>
              <a:spcAft>
                <a:spcPts val="0"/>
              </a:spcAft>
              <a:buClr>
                <a:schemeClr val="dk1"/>
              </a:buClr>
              <a:buSzPts val="4000"/>
              <a:buFont typeface="Aldrich"/>
              <a:buNone/>
              <a:defRPr>
                <a:solidFill>
                  <a:schemeClr val="tx2"/>
                </a:solidFill>
              </a:defRPr>
            </a:lvl1pPr>
            <a:lvl2pPr lvl="1"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1391" name="Google Shape;1391;p12"/>
          <p:cNvSpPr txBox="1">
            <a:spLocks noGrp="1"/>
          </p:cNvSpPr>
          <p:nvPr>
            <p:ph type="body" idx="4"/>
          </p:nvPr>
        </p:nvSpPr>
        <p:spPr>
          <a:xfrm>
            <a:off x="1189050" y="4458625"/>
            <a:ext cx="2658900" cy="925200"/>
          </a:xfrm>
          <a:prstGeom prst="rect">
            <a:avLst/>
          </a:prstGeom>
        </p:spPr>
        <p:txBody>
          <a:bodyPr spcFirstLastPara="1" wrap="square" lIns="121900" tIns="121900" rIns="121900" bIns="121900" anchor="t" anchorCtr="0">
            <a:noAutofit/>
          </a:bodyPr>
          <a:lstStyle>
            <a:lvl1pPr marL="457200" lvl="0" indent="-336550" rtl="0">
              <a:spcBef>
                <a:spcPts val="0"/>
              </a:spcBef>
              <a:spcAft>
                <a:spcPts val="0"/>
              </a:spcAft>
              <a:buSzPts val="1700"/>
              <a:buChar char="●"/>
              <a:defRPr sz="1700">
                <a:solidFill>
                  <a:schemeClr val="tx2"/>
                </a:solidFill>
              </a:defRPr>
            </a:lvl1pPr>
            <a:lvl2pPr marL="914400" lvl="1" indent="-336550" rtl="0">
              <a:spcBef>
                <a:spcPts val="2100"/>
              </a:spcBef>
              <a:spcAft>
                <a:spcPts val="0"/>
              </a:spcAft>
              <a:buSzPts val="1700"/>
              <a:buChar char="○"/>
              <a:defRPr sz="1700"/>
            </a:lvl2pPr>
            <a:lvl3pPr marL="1371600" lvl="2" indent="-336550" rtl="0">
              <a:spcBef>
                <a:spcPts val="2100"/>
              </a:spcBef>
              <a:spcAft>
                <a:spcPts val="0"/>
              </a:spcAft>
              <a:buSzPts val="1700"/>
              <a:buChar char="■"/>
              <a:defRPr sz="1700"/>
            </a:lvl3pPr>
            <a:lvl4pPr marL="1828800" lvl="3" indent="-336550" rtl="0">
              <a:spcBef>
                <a:spcPts val="2100"/>
              </a:spcBef>
              <a:spcAft>
                <a:spcPts val="0"/>
              </a:spcAft>
              <a:buSzPts val="1700"/>
              <a:buChar char="●"/>
              <a:defRPr sz="1700"/>
            </a:lvl4pPr>
            <a:lvl5pPr marL="2286000" lvl="4" indent="-336550" rtl="0">
              <a:spcBef>
                <a:spcPts val="2100"/>
              </a:spcBef>
              <a:spcAft>
                <a:spcPts val="0"/>
              </a:spcAft>
              <a:buSzPts val="1700"/>
              <a:buChar char="○"/>
              <a:defRPr sz="1700"/>
            </a:lvl5pPr>
            <a:lvl6pPr marL="2743200" lvl="5" indent="-336550" rtl="0">
              <a:spcBef>
                <a:spcPts val="2100"/>
              </a:spcBef>
              <a:spcAft>
                <a:spcPts val="0"/>
              </a:spcAft>
              <a:buSzPts val="1700"/>
              <a:buChar char="■"/>
              <a:defRPr sz="1700"/>
            </a:lvl6pPr>
            <a:lvl7pPr marL="3200400" lvl="6" indent="-336550" rtl="0">
              <a:spcBef>
                <a:spcPts val="2100"/>
              </a:spcBef>
              <a:spcAft>
                <a:spcPts val="0"/>
              </a:spcAft>
              <a:buSzPts val="1700"/>
              <a:buChar char="●"/>
              <a:defRPr sz="1700"/>
            </a:lvl7pPr>
            <a:lvl8pPr marL="3657600" lvl="7" indent="-336550" rtl="0">
              <a:spcBef>
                <a:spcPts val="2100"/>
              </a:spcBef>
              <a:spcAft>
                <a:spcPts val="0"/>
              </a:spcAft>
              <a:buSzPts val="1700"/>
              <a:buChar char="○"/>
              <a:defRPr sz="1700"/>
            </a:lvl8pPr>
            <a:lvl9pPr marL="4114800" lvl="8" indent="-336550" rtl="0">
              <a:spcBef>
                <a:spcPts val="2100"/>
              </a:spcBef>
              <a:spcAft>
                <a:spcPts val="2100"/>
              </a:spcAft>
              <a:buSzPts val="1700"/>
              <a:buChar char="■"/>
              <a:defRPr sz="1700"/>
            </a:lvl9pPr>
          </a:lstStyle>
          <a:p>
            <a:endParaRPr/>
          </a:p>
        </p:txBody>
      </p:sp>
      <p:sp>
        <p:nvSpPr>
          <p:cNvPr id="1392" name="Google Shape;1392;p12"/>
          <p:cNvSpPr txBox="1">
            <a:spLocks noGrp="1"/>
          </p:cNvSpPr>
          <p:nvPr>
            <p:ph type="body" idx="5"/>
          </p:nvPr>
        </p:nvSpPr>
        <p:spPr>
          <a:xfrm>
            <a:off x="4713300" y="4447196"/>
            <a:ext cx="2658900" cy="923400"/>
          </a:xfrm>
          <a:prstGeom prst="rect">
            <a:avLst/>
          </a:prstGeom>
        </p:spPr>
        <p:txBody>
          <a:bodyPr spcFirstLastPara="1" wrap="square" lIns="121900" tIns="121900" rIns="121900" bIns="121900" anchor="t" anchorCtr="0">
            <a:noAutofit/>
          </a:bodyPr>
          <a:lstStyle>
            <a:lvl1pPr marL="457200" lvl="0" indent="-336550" rtl="0">
              <a:spcBef>
                <a:spcPts val="0"/>
              </a:spcBef>
              <a:spcAft>
                <a:spcPts val="0"/>
              </a:spcAft>
              <a:buSzPts val="1700"/>
              <a:buChar char="●"/>
              <a:defRPr sz="1700">
                <a:solidFill>
                  <a:schemeClr val="tx2"/>
                </a:solidFill>
              </a:defRPr>
            </a:lvl1pPr>
            <a:lvl2pPr marL="914400" lvl="1" indent="-336550" rtl="0">
              <a:spcBef>
                <a:spcPts val="2100"/>
              </a:spcBef>
              <a:spcAft>
                <a:spcPts val="0"/>
              </a:spcAft>
              <a:buSzPts val="1700"/>
              <a:buChar char="○"/>
              <a:defRPr sz="1700"/>
            </a:lvl2pPr>
            <a:lvl3pPr marL="1371600" lvl="2" indent="-336550" rtl="0">
              <a:spcBef>
                <a:spcPts val="2100"/>
              </a:spcBef>
              <a:spcAft>
                <a:spcPts val="0"/>
              </a:spcAft>
              <a:buSzPts val="1700"/>
              <a:buChar char="■"/>
              <a:defRPr sz="1700"/>
            </a:lvl3pPr>
            <a:lvl4pPr marL="1828800" lvl="3" indent="-336550" rtl="0">
              <a:spcBef>
                <a:spcPts val="2100"/>
              </a:spcBef>
              <a:spcAft>
                <a:spcPts val="0"/>
              </a:spcAft>
              <a:buSzPts val="1700"/>
              <a:buChar char="●"/>
              <a:defRPr sz="1700"/>
            </a:lvl4pPr>
            <a:lvl5pPr marL="2286000" lvl="4" indent="-336550" rtl="0">
              <a:spcBef>
                <a:spcPts val="2100"/>
              </a:spcBef>
              <a:spcAft>
                <a:spcPts val="0"/>
              </a:spcAft>
              <a:buSzPts val="1700"/>
              <a:buChar char="○"/>
              <a:defRPr sz="1700"/>
            </a:lvl5pPr>
            <a:lvl6pPr marL="2743200" lvl="5" indent="-336550" rtl="0">
              <a:spcBef>
                <a:spcPts val="2100"/>
              </a:spcBef>
              <a:spcAft>
                <a:spcPts val="0"/>
              </a:spcAft>
              <a:buSzPts val="1700"/>
              <a:buChar char="■"/>
              <a:defRPr sz="1700"/>
            </a:lvl6pPr>
            <a:lvl7pPr marL="3200400" lvl="6" indent="-336550" rtl="0">
              <a:spcBef>
                <a:spcPts val="2100"/>
              </a:spcBef>
              <a:spcAft>
                <a:spcPts val="0"/>
              </a:spcAft>
              <a:buSzPts val="1700"/>
              <a:buChar char="●"/>
              <a:defRPr sz="1700"/>
            </a:lvl7pPr>
            <a:lvl8pPr marL="3657600" lvl="7" indent="-336550" rtl="0">
              <a:spcBef>
                <a:spcPts val="2100"/>
              </a:spcBef>
              <a:spcAft>
                <a:spcPts val="0"/>
              </a:spcAft>
              <a:buSzPts val="1700"/>
              <a:buChar char="○"/>
              <a:defRPr sz="1700"/>
            </a:lvl8pPr>
            <a:lvl9pPr marL="4114800" lvl="8" indent="-336550" rtl="0">
              <a:spcBef>
                <a:spcPts val="2100"/>
              </a:spcBef>
              <a:spcAft>
                <a:spcPts val="2100"/>
              </a:spcAft>
              <a:buSzPts val="1700"/>
              <a:buChar char="■"/>
              <a:defRPr sz="1700"/>
            </a:lvl9pPr>
          </a:lstStyle>
          <a:p>
            <a:endParaRPr/>
          </a:p>
        </p:txBody>
      </p:sp>
      <p:sp>
        <p:nvSpPr>
          <p:cNvPr id="1393" name="Google Shape;1393;p12"/>
          <p:cNvSpPr txBox="1">
            <a:spLocks noGrp="1"/>
          </p:cNvSpPr>
          <p:nvPr>
            <p:ph type="body" idx="6"/>
          </p:nvPr>
        </p:nvSpPr>
        <p:spPr>
          <a:xfrm>
            <a:off x="8237550" y="4433967"/>
            <a:ext cx="2658900" cy="923400"/>
          </a:xfrm>
          <a:prstGeom prst="rect">
            <a:avLst/>
          </a:prstGeom>
        </p:spPr>
        <p:txBody>
          <a:bodyPr spcFirstLastPara="1" wrap="square" lIns="121900" tIns="121900" rIns="121900" bIns="121900" anchor="t" anchorCtr="0">
            <a:noAutofit/>
          </a:bodyPr>
          <a:lstStyle>
            <a:lvl1pPr marL="457200" lvl="0" indent="-336550" rtl="0">
              <a:spcBef>
                <a:spcPts val="0"/>
              </a:spcBef>
              <a:spcAft>
                <a:spcPts val="0"/>
              </a:spcAft>
              <a:buSzPts val="1700"/>
              <a:buChar char="●"/>
              <a:defRPr sz="1700">
                <a:solidFill>
                  <a:schemeClr val="tx2"/>
                </a:solidFill>
              </a:defRPr>
            </a:lvl1pPr>
            <a:lvl2pPr marL="914400" lvl="1" indent="-336550" rtl="0">
              <a:spcBef>
                <a:spcPts val="2100"/>
              </a:spcBef>
              <a:spcAft>
                <a:spcPts val="0"/>
              </a:spcAft>
              <a:buSzPts val="1700"/>
              <a:buChar char="○"/>
              <a:defRPr sz="1700"/>
            </a:lvl2pPr>
            <a:lvl3pPr marL="1371600" lvl="2" indent="-336550" rtl="0">
              <a:spcBef>
                <a:spcPts val="2100"/>
              </a:spcBef>
              <a:spcAft>
                <a:spcPts val="0"/>
              </a:spcAft>
              <a:buSzPts val="1700"/>
              <a:buChar char="■"/>
              <a:defRPr sz="1700"/>
            </a:lvl3pPr>
            <a:lvl4pPr marL="1828800" lvl="3" indent="-336550" rtl="0">
              <a:spcBef>
                <a:spcPts val="2100"/>
              </a:spcBef>
              <a:spcAft>
                <a:spcPts val="0"/>
              </a:spcAft>
              <a:buSzPts val="1700"/>
              <a:buChar char="●"/>
              <a:defRPr sz="1700"/>
            </a:lvl4pPr>
            <a:lvl5pPr marL="2286000" lvl="4" indent="-336550" rtl="0">
              <a:spcBef>
                <a:spcPts val="2100"/>
              </a:spcBef>
              <a:spcAft>
                <a:spcPts val="0"/>
              </a:spcAft>
              <a:buSzPts val="1700"/>
              <a:buChar char="○"/>
              <a:defRPr sz="1700"/>
            </a:lvl5pPr>
            <a:lvl6pPr marL="2743200" lvl="5" indent="-336550" rtl="0">
              <a:spcBef>
                <a:spcPts val="2100"/>
              </a:spcBef>
              <a:spcAft>
                <a:spcPts val="0"/>
              </a:spcAft>
              <a:buSzPts val="1700"/>
              <a:buChar char="■"/>
              <a:defRPr sz="1700"/>
            </a:lvl6pPr>
            <a:lvl7pPr marL="3200400" lvl="6" indent="-336550" rtl="0">
              <a:spcBef>
                <a:spcPts val="2100"/>
              </a:spcBef>
              <a:spcAft>
                <a:spcPts val="0"/>
              </a:spcAft>
              <a:buSzPts val="1700"/>
              <a:buChar char="●"/>
              <a:defRPr sz="1700"/>
            </a:lvl7pPr>
            <a:lvl8pPr marL="3657600" lvl="7" indent="-336550" rtl="0">
              <a:spcBef>
                <a:spcPts val="2100"/>
              </a:spcBef>
              <a:spcAft>
                <a:spcPts val="0"/>
              </a:spcAft>
              <a:buSzPts val="1700"/>
              <a:buChar char="○"/>
              <a:defRPr sz="1700"/>
            </a:lvl8pPr>
            <a:lvl9pPr marL="4114800" lvl="8" indent="-336550" rtl="0">
              <a:spcBef>
                <a:spcPts val="2100"/>
              </a:spcBef>
              <a:spcAft>
                <a:spcPts val="2100"/>
              </a:spcAft>
              <a:buSzPts val="1700"/>
              <a:buChar char="■"/>
              <a:defRPr sz="1700"/>
            </a:lvl9pPr>
          </a:lstStyle>
          <a:p>
            <a:endParaRPr/>
          </a:p>
        </p:txBody>
      </p:sp>
      <p:sp>
        <p:nvSpPr>
          <p:cNvPr id="1394" name="Google Shape;1394;p12"/>
          <p:cNvSpPr/>
          <p:nvPr/>
        </p:nvSpPr>
        <p:spPr>
          <a:xfrm flipH="1">
            <a:off x="11504975" y="196451"/>
            <a:ext cx="534300" cy="534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95" name="Google Shape;1395;p12"/>
          <p:cNvSpPr/>
          <p:nvPr/>
        </p:nvSpPr>
        <p:spPr>
          <a:xfrm flipH="1">
            <a:off x="10980450" y="196942"/>
            <a:ext cx="1050000" cy="10500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1396" name="Google Shape;1396;p12"/>
          <p:cNvGrpSpPr/>
          <p:nvPr/>
        </p:nvGrpSpPr>
        <p:grpSpPr>
          <a:xfrm flipH="1">
            <a:off x="11511647" y="723273"/>
            <a:ext cx="527441" cy="534044"/>
            <a:chOff x="8943245" y="2438859"/>
            <a:chExt cx="739541" cy="748800"/>
          </a:xfrm>
        </p:grpSpPr>
        <p:cxnSp>
          <p:nvCxnSpPr>
            <p:cNvPr id="1397" name="Google Shape;1397;p12"/>
            <p:cNvCxnSpPr/>
            <p:nvPr/>
          </p:nvCxnSpPr>
          <p:spPr>
            <a:xfrm>
              <a:off x="8943245"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398" name="Google Shape;1398;p12"/>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399" name="Google Shape;1399;p12"/>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400" name="Google Shape;1400;p12"/>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401" name="Google Shape;1401;p12"/>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1402" name="Google Shape;1402;p12"/>
          <p:cNvSpPr/>
          <p:nvPr/>
        </p:nvSpPr>
        <p:spPr>
          <a:xfrm flipH="1">
            <a:off x="11147723" y="329329"/>
            <a:ext cx="782700" cy="782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03" name="Google Shape;1403;p12"/>
          <p:cNvSpPr/>
          <p:nvPr/>
        </p:nvSpPr>
        <p:spPr>
          <a:xfrm flipH="1">
            <a:off x="11288072" y="469480"/>
            <a:ext cx="502200" cy="5022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04" name="Google Shape;1404;p12"/>
          <p:cNvSpPr/>
          <p:nvPr/>
        </p:nvSpPr>
        <p:spPr>
          <a:xfrm flipH="1">
            <a:off x="11415807" y="597045"/>
            <a:ext cx="246900" cy="246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05" name="Google Shape;1405;p12"/>
          <p:cNvSpPr/>
          <p:nvPr/>
        </p:nvSpPr>
        <p:spPr>
          <a:xfrm flipH="1">
            <a:off x="10442116" y="196451"/>
            <a:ext cx="534300" cy="534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06" name="Google Shape;1406;p12"/>
          <p:cNvSpPr/>
          <p:nvPr/>
        </p:nvSpPr>
        <p:spPr>
          <a:xfrm flipH="1">
            <a:off x="10443260" y="730741"/>
            <a:ext cx="534300" cy="534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407" name="Google Shape;1407;p12"/>
          <p:cNvGrpSpPr/>
          <p:nvPr/>
        </p:nvGrpSpPr>
        <p:grpSpPr>
          <a:xfrm flipH="1">
            <a:off x="10573750" y="722129"/>
            <a:ext cx="263721" cy="534044"/>
            <a:chOff x="10628069" y="2437255"/>
            <a:chExt cx="369772" cy="748800"/>
          </a:xfrm>
        </p:grpSpPr>
        <p:cxnSp>
          <p:nvCxnSpPr>
            <p:cNvPr id="1408" name="Google Shape;1408;p12"/>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409" name="Google Shape;1409;p12"/>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410" name="Google Shape;1410;p12"/>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1411" name="Google Shape;1411;p12"/>
          <p:cNvSpPr/>
          <p:nvPr/>
        </p:nvSpPr>
        <p:spPr>
          <a:xfrm flipH="1">
            <a:off x="10564072" y="328183"/>
            <a:ext cx="282900" cy="2829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12" name="Google Shape;1412;p12"/>
          <p:cNvSpPr/>
          <p:nvPr/>
        </p:nvSpPr>
        <p:spPr>
          <a:xfrm flipH="1">
            <a:off x="10632499" y="396256"/>
            <a:ext cx="146400" cy="146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13" name="Google Shape;1413;p12"/>
          <p:cNvSpPr/>
          <p:nvPr/>
        </p:nvSpPr>
        <p:spPr>
          <a:xfrm rot="-5400000" flipH="1">
            <a:off x="9915236" y="732133"/>
            <a:ext cx="534300" cy="534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18" name="Google Shape;1418;p12"/>
          <p:cNvSpPr/>
          <p:nvPr/>
        </p:nvSpPr>
        <p:spPr>
          <a:xfrm flipH="1">
            <a:off x="9923173" y="214348"/>
            <a:ext cx="502200" cy="5022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19" name="Google Shape;1419;p12"/>
          <p:cNvSpPr/>
          <p:nvPr/>
        </p:nvSpPr>
        <p:spPr>
          <a:xfrm flipH="1">
            <a:off x="10036647" y="320175"/>
            <a:ext cx="282900" cy="2829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20" name="Google Shape;1420;p12"/>
          <p:cNvSpPr/>
          <p:nvPr/>
        </p:nvSpPr>
        <p:spPr>
          <a:xfrm flipH="1">
            <a:off x="10105074" y="388248"/>
            <a:ext cx="146400" cy="1464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21" name="Google Shape;1421;p12"/>
          <p:cNvSpPr/>
          <p:nvPr/>
        </p:nvSpPr>
        <p:spPr>
          <a:xfrm rot="5400000" flipH="1">
            <a:off x="10981594" y="1259425"/>
            <a:ext cx="1050000" cy="10500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22" name="Google Shape;1422;p12"/>
          <p:cNvSpPr/>
          <p:nvPr/>
        </p:nvSpPr>
        <p:spPr>
          <a:xfrm rot="5400000" flipH="1">
            <a:off x="11111077" y="1388907"/>
            <a:ext cx="791400" cy="791400"/>
          </a:xfrm>
          <a:prstGeom prst="arc">
            <a:avLst>
              <a:gd name="adj1" fmla="val 16200000"/>
              <a:gd name="adj2" fmla="val 5467200"/>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23" name="Google Shape;1423;p12"/>
          <p:cNvSpPr/>
          <p:nvPr/>
        </p:nvSpPr>
        <p:spPr>
          <a:xfrm rot="5400000" flipH="1">
            <a:off x="11231575" y="1509405"/>
            <a:ext cx="550200" cy="5502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24" name="Google Shape;1424;p12"/>
          <p:cNvSpPr/>
          <p:nvPr/>
        </p:nvSpPr>
        <p:spPr>
          <a:xfrm rot="5400000" flipH="1">
            <a:off x="11357964" y="1647234"/>
            <a:ext cx="280800" cy="280800"/>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25" name="Google Shape;1425;p12"/>
          <p:cNvSpPr/>
          <p:nvPr/>
        </p:nvSpPr>
        <p:spPr>
          <a:xfrm rot="5400000">
            <a:off x="10982738" y="1251795"/>
            <a:ext cx="1050000" cy="1050000"/>
          </a:xfrm>
          <a:prstGeom prst="arc">
            <a:avLst>
              <a:gd name="adj1" fmla="val 16200000"/>
              <a:gd name="adj2" fmla="val 3799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26" name="Google Shape;1426;p12"/>
          <p:cNvSpPr/>
          <p:nvPr/>
        </p:nvSpPr>
        <p:spPr>
          <a:xfrm rot="-5400000" flipH="1">
            <a:off x="10977397" y="1251795"/>
            <a:ext cx="1050000" cy="1050000"/>
          </a:xfrm>
          <a:prstGeom prst="arc">
            <a:avLst>
              <a:gd name="adj1" fmla="val 16200000"/>
              <a:gd name="adj2" fmla="val 3799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27" name="Google Shape;1427;p12"/>
          <p:cNvSpPr/>
          <p:nvPr/>
        </p:nvSpPr>
        <p:spPr>
          <a:xfrm rot="5400000">
            <a:off x="11225854" y="1494750"/>
            <a:ext cx="550200" cy="5502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28" name="Google Shape;1428;p12"/>
          <p:cNvSpPr/>
          <p:nvPr/>
        </p:nvSpPr>
        <p:spPr>
          <a:xfrm rot="5400000">
            <a:off x="11359108" y="1625583"/>
            <a:ext cx="280800" cy="280800"/>
          </a:xfrm>
          <a:prstGeom prst="arc">
            <a:avLst>
              <a:gd name="adj1" fmla="val 16200000"/>
              <a:gd name="adj2" fmla="val 54672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1429" name="Google Shape;1429;p12"/>
          <p:cNvGrpSpPr/>
          <p:nvPr/>
        </p:nvGrpSpPr>
        <p:grpSpPr>
          <a:xfrm rot="-5400000" flipH="1">
            <a:off x="1199638" y="145391"/>
            <a:ext cx="1024041" cy="1024041"/>
            <a:chOff x="4761550" y="1708047"/>
            <a:chExt cx="1516200" cy="1516200"/>
          </a:xfrm>
        </p:grpSpPr>
        <p:sp>
          <p:nvSpPr>
            <p:cNvPr id="1430" name="Google Shape;1430;p12"/>
            <p:cNvSpPr/>
            <p:nvPr/>
          </p:nvSpPr>
          <p:spPr>
            <a:xfrm rot="2700000">
              <a:off x="4983592" y="1930089"/>
              <a:ext cx="1072115" cy="1072115"/>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31" name="Google Shape;1431;p12"/>
            <p:cNvSpPr/>
            <p:nvPr/>
          </p:nvSpPr>
          <p:spPr>
            <a:xfrm rot="2700000">
              <a:off x="5109598" y="2055962"/>
              <a:ext cx="820102" cy="820102"/>
            </a:xfrm>
            <a:prstGeom prst="rect">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432" name="Google Shape;1432;p12"/>
          <p:cNvGrpSpPr/>
          <p:nvPr/>
        </p:nvGrpSpPr>
        <p:grpSpPr>
          <a:xfrm rot="-5400000" flipH="1">
            <a:off x="685125" y="-381011"/>
            <a:ext cx="2079963" cy="2079963"/>
            <a:chOff x="6547473" y="2211197"/>
            <a:chExt cx="2916381" cy="2916381"/>
          </a:xfrm>
        </p:grpSpPr>
        <p:grpSp>
          <p:nvGrpSpPr>
            <p:cNvPr id="1433" name="Google Shape;1433;p12"/>
            <p:cNvGrpSpPr/>
            <p:nvPr/>
          </p:nvGrpSpPr>
          <p:grpSpPr>
            <a:xfrm rot="899960">
              <a:off x="7271820" y="2930231"/>
              <a:ext cx="1491855" cy="1453757"/>
              <a:chOff x="6081577" y="2538982"/>
              <a:chExt cx="1491900" cy="1453800"/>
            </a:xfrm>
          </p:grpSpPr>
          <p:cxnSp>
            <p:nvCxnSpPr>
              <p:cNvPr id="1434" name="Google Shape;1434;p12"/>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1435" name="Google Shape;1435;p12"/>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1436" name="Google Shape;1436;p12"/>
            <p:cNvGrpSpPr/>
            <p:nvPr/>
          </p:nvGrpSpPr>
          <p:grpSpPr>
            <a:xfrm>
              <a:off x="7271901" y="2930406"/>
              <a:ext cx="1491900" cy="1453800"/>
              <a:chOff x="6081577" y="2538982"/>
              <a:chExt cx="1491900" cy="1453800"/>
            </a:xfrm>
          </p:grpSpPr>
          <p:cxnSp>
            <p:nvCxnSpPr>
              <p:cNvPr id="1437" name="Google Shape;1437;p12"/>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1438" name="Google Shape;1438;p12"/>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1439" name="Google Shape;1439;p12"/>
            <p:cNvGrpSpPr/>
            <p:nvPr/>
          </p:nvGrpSpPr>
          <p:grpSpPr>
            <a:xfrm rot="1800044">
              <a:off x="7166144" y="2821397"/>
              <a:ext cx="1648764" cy="1669163"/>
              <a:chOff x="5978957" y="2443756"/>
              <a:chExt cx="1648800" cy="1669200"/>
            </a:xfrm>
          </p:grpSpPr>
          <p:cxnSp>
            <p:nvCxnSpPr>
              <p:cNvPr id="1440" name="Google Shape;1440;p12"/>
              <p:cNvCxnSpPr/>
              <p:nvPr/>
            </p:nvCxnSpPr>
            <p:spPr>
              <a:xfrm rot="8999899">
                <a:off x="6089394" y="2853709"/>
                <a:ext cx="1427927" cy="824442"/>
              </a:xfrm>
              <a:prstGeom prst="straightConnector1">
                <a:avLst/>
              </a:prstGeom>
              <a:noFill/>
              <a:ln w="9525" cap="flat" cmpd="sng">
                <a:solidFill>
                  <a:schemeClr val="accent3"/>
                </a:solidFill>
                <a:prstDash val="solid"/>
                <a:miter lim="800000"/>
                <a:headEnd type="none" w="sm" len="sm"/>
                <a:tailEnd type="none" w="sm" len="sm"/>
              </a:ln>
            </p:spPr>
          </p:cxnSp>
          <p:cxnSp>
            <p:nvCxnSpPr>
              <p:cNvPr id="1441" name="Google Shape;1441;p12"/>
              <p:cNvCxnSpPr/>
              <p:nvPr/>
            </p:nvCxnSpPr>
            <p:spPr>
              <a:xfrm rot="-1800175" flipH="1">
                <a:off x="6410202" y="2555593"/>
                <a:ext cx="834527" cy="1445527"/>
              </a:xfrm>
              <a:prstGeom prst="straightConnector1">
                <a:avLst/>
              </a:prstGeom>
              <a:noFill/>
              <a:ln w="9525" cap="flat" cmpd="sng">
                <a:solidFill>
                  <a:schemeClr val="accent3"/>
                </a:solidFill>
                <a:prstDash val="solid"/>
                <a:miter lim="800000"/>
                <a:headEnd type="none" w="sm" len="sm"/>
                <a:tailEnd type="none" w="sm" len="sm"/>
              </a:ln>
            </p:spPr>
          </p:cxnSp>
        </p:grpSp>
        <p:grpSp>
          <p:nvGrpSpPr>
            <p:cNvPr id="1442" name="Google Shape;1442;p12"/>
            <p:cNvGrpSpPr/>
            <p:nvPr/>
          </p:nvGrpSpPr>
          <p:grpSpPr>
            <a:xfrm rot="2700000">
              <a:off x="6974573" y="2638285"/>
              <a:ext cx="2062180" cy="2062205"/>
              <a:chOff x="5796364" y="2251931"/>
              <a:chExt cx="2062200" cy="2062225"/>
            </a:xfrm>
          </p:grpSpPr>
          <p:cxnSp>
            <p:nvCxnSpPr>
              <p:cNvPr id="1443" name="Google Shape;1443;p12"/>
              <p:cNvCxnSpPr/>
              <p:nvPr/>
            </p:nvCxnSpPr>
            <p:spPr>
              <a:xfrm rot="8100000">
                <a:off x="6103839" y="2548925"/>
                <a:ext cx="1434013" cy="1434013"/>
              </a:xfrm>
              <a:prstGeom prst="straightConnector1">
                <a:avLst/>
              </a:prstGeom>
              <a:noFill/>
              <a:ln w="9525" cap="flat" cmpd="sng">
                <a:solidFill>
                  <a:schemeClr val="accent3"/>
                </a:solidFill>
                <a:prstDash val="solid"/>
                <a:miter lim="800000"/>
                <a:headEnd type="none" w="sm" len="sm"/>
                <a:tailEnd type="none" w="sm" len="sm"/>
              </a:ln>
            </p:spPr>
          </p:cxnSp>
          <p:cxnSp>
            <p:nvCxnSpPr>
              <p:cNvPr id="1444" name="Google Shape;1444;p12"/>
              <p:cNvCxnSpPr/>
              <p:nvPr/>
            </p:nvCxnSpPr>
            <p:spPr>
              <a:xfrm rot="-2700000" flipH="1">
                <a:off x="6098366" y="2553958"/>
                <a:ext cx="1458196" cy="1458196"/>
              </a:xfrm>
              <a:prstGeom prst="straightConnector1">
                <a:avLst/>
              </a:prstGeom>
              <a:noFill/>
              <a:ln w="9525" cap="flat" cmpd="sng">
                <a:solidFill>
                  <a:schemeClr val="accent3"/>
                </a:solidFill>
                <a:prstDash val="solid"/>
                <a:miter lim="800000"/>
                <a:headEnd type="none" w="sm" len="sm"/>
                <a:tailEnd type="none" w="sm" len="sm"/>
              </a:ln>
            </p:spPr>
          </p:cxnSp>
        </p:grpSp>
        <p:grpSp>
          <p:nvGrpSpPr>
            <p:cNvPr id="1445" name="Google Shape;1445;p12"/>
            <p:cNvGrpSpPr/>
            <p:nvPr/>
          </p:nvGrpSpPr>
          <p:grpSpPr>
            <a:xfrm rot="3599956">
              <a:off x="7187348" y="2846628"/>
              <a:ext cx="1681463" cy="1619064"/>
              <a:chOff x="5990934" y="2447030"/>
              <a:chExt cx="1681500" cy="1619100"/>
            </a:xfrm>
          </p:grpSpPr>
          <p:cxnSp>
            <p:nvCxnSpPr>
              <p:cNvPr id="1446" name="Google Shape;1446;p12"/>
              <p:cNvCxnSpPr/>
              <p:nvPr/>
            </p:nvCxnSpPr>
            <p:spPr>
              <a:xfrm rot="7199757">
                <a:off x="6411332" y="2537791"/>
                <a:ext cx="840703" cy="1456281"/>
              </a:xfrm>
              <a:prstGeom prst="straightConnector1">
                <a:avLst/>
              </a:prstGeom>
              <a:noFill/>
              <a:ln w="9525" cap="flat" cmpd="sng">
                <a:solidFill>
                  <a:schemeClr val="accent3"/>
                </a:solidFill>
                <a:prstDash val="solid"/>
                <a:miter lim="800000"/>
                <a:headEnd type="none" w="sm" len="sm"/>
                <a:tailEnd type="none" w="sm" len="sm"/>
              </a:ln>
            </p:spPr>
          </p:cxnSp>
          <p:cxnSp>
            <p:nvCxnSpPr>
              <p:cNvPr id="1447" name="Google Shape;1447;p12"/>
              <p:cNvCxnSpPr/>
              <p:nvPr/>
            </p:nvCxnSpPr>
            <p:spPr>
              <a:xfrm rot="-3600073" flipH="1">
                <a:off x="6126340" y="2851820"/>
                <a:ext cx="1402251" cy="809520"/>
              </a:xfrm>
              <a:prstGeom prst="straightConnector1">
                <a:avLst/>
              </a:prstGeom>
              <a:noFill/>
              <a:ln w="9525" cap="flat" cmpd="sng">
                <a:solidFill>
                  <a:schemeClr val="accent3"/>
                </a:solidFill>
                <a:prstDash val="solid"/>
                <a:miter lim="800000"/>
                <a:headEnd type="none" w="sm" len="sm"/>
                <a:tailEnd type="none" w="sm" len="sm"/>
              </a:ln>
            </p:spPr>
          </p:cxnSp>
        </p:grpSp>
        <p:grpSp>
          <p:nvGrpSpPr>
            <p:cNvPr id="1448" name="Google Shape;1448;p12"/>
            <p:cNvGrpSpPr/>
            <p:nvPr/>
          </p:nvGrpSpPr>
          <p:grpSpPr>
            <a:xfrm rot="4500040">
              <a:off x="7271878" y="2930287"/>
              <a:ext cx="1491855" cy="1453757"/>
              <a:chOff x="6081577" y="2538982"/>
              <a:chExt cx="1491900" cy="1453800"/>
            </a:xfrm>
          </p:grpSpPr>
          <p:cxnSp>
            <p:nvCxnSpPr>
              <p:cNvPr id="1449" name="Google Shape;1449;p12"/>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1450" name="Google Shape;1450;p12"/>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sp>
        <p:nvSpPr>
          <p:cNvPr id="1451" name="Google Shape;1451;p12"/>
          <p:cNvSpPr/>
          <p:nvPr/>
        </p:nvSpPr>
        <p:spPr>
          <a:xfrm rot="10800000" flipH="1">
            <a:off x="270608" y="1326128"/>
            <a:ext cx="801300" cy="8013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52" name="Google Shape;1452;p12"/>
          <p:cNvSpPr/>
          <p:nvPr/>
        </p:nvSpPr>
        <p:spPr>
          <a:xfrm rot="10800000" flipH="1">
            <a:off x="404116" y="1459621"/>
            <a:ext cx="534300" cy="5343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53" name="Google Shape;1453;p12"/>
          <p:cNvSpPr/>
          <p:nvPr/>
        </p:nvSpPr>
        <p:spPr>
          <a:xfrm rot="10800000">
            <a:off x="271496" y="1326128"/>
            <a:ext cx="801300" cy="8013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54" name="Google Shape;1454;p12"/>
          <p:cNvSpPr/>
          <p:nvPr/>
        </p:nvSpPr>
        <p:spPr>
          <a:xfrm rot="-5400000" flipH="1">
            <a:off x="141050" y="134304"/>
            <a:ext cx="534300" cy="534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55" name="Google Shape;1455;p12"/>
          <p:cNvSpPr/>
          <p:nvPr/>
        </p:nvSpPr>
        <p:spPr>
          <a:xfrm rot="10800000" flipH="1">
            <a:off x="669867" y="134130"/>
            <a:ext cx="534300" cy="534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456" name="Google Shape;1456;p12"/>
          <p:cNvGrpSpPr/>
          <p:nvPr/>
        </p:nvGrpSpPr>
        <p:grpSpPr>
          <a:xfrm rot="10800000" flipH="1">
            <a:off x="261821" y="134297"/>
            <a:ext cx="275702" cy="534044"/>
            <a:chOff x="10628069" y="2437255"/>
            <a:chExt cx="369772" cy="748800"/>
          </a:xfrm>
        </p:grpSpPr>
        <p:cxnSp>
          <p:nvCxnSpPr>
            <p:cNvPr id="1457" name="Google Shape;1457;p12"/>
            <p:cNvCxnSpPr/>
            <p:nvPr/>
          </p:nvCxnSpPr>
          <p:spPr>
            <a:xfrm>
              <a:off x="10997841"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458" name="Google Shape;1458;p12"/>
            <p:cNvCxnSpPr/>
            <p:nvPr/>
          </p:nvCxnSpPr>
          <p:spPr>
            <a:xfrm>
              <a:off x="10812955"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459" name="Google Shape;1459;p12"/>
            <p:cNvCxnSpPr/>
            <p:nvPr/>
          </p:nvCxnSpPr>
          <p:spPr>
            <a:xfrm>
              <a:off x="10628069" y="2437255"/>
              <a:ext cx="0" cy="748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1460" name="Google Shape;1460;p12"/>
          <p:cNvGrpSpPr/>
          <p:nvPr/>
        </p:nvGrpSpPr>
        <p:grpSpPr>
          <a:xfrm rot="10800000" flipH="1">
            <a:off x="800955" y="133154"/>
            <a:ext cx="263721" cy="534044"/>
            <a:chOff x="10628069" y="2437255"/>
            <a:chExt cx="369772" cy="748800"/>
          </a:xfrm>
        </p:grpSpPr>
        <p:cxnSp>
          <p:nvCxnSpPr>
            <p:cNvPr id="1461" name="Google Shape;1461;p12"/>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462" name="Google Shape;1462;p12"/>
            <p:cNvCxnSpPr/>
            <p:nvPr/>
          </p:nvCxnSpPr>
          <p:spPr>
            <a:xfrm>
              <a:off x="10812955" y="2437255"/>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1463" name="Google Shape;1463;p12"/>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1464" name="Google Shape;1464;p12"/>
          <p:cNvSpPr/>
          <p:nvPr/>
        </p:nvSpPr>
        <p:spPr>
          <a:xfrm rot="5400000">
            <a:off x="139348" y="131565"/>
            <a:ext cx="1064400" cy="1064400"/>
          </a:xfrm>
          <a:prstGeom prst="arc">
            <a:avLst>
              <a:gd name="adj1" fmla="val 16200000"/>
              <a:gd name="adj2" fmla="val 5378577"/>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65" name="Google Shape;1465;p12"/>
          <p:cNvSpPr/>
          <p:nvPr/>
        </p:nvSpPr>
        <p:spPr>
          <a:xfrm rot="10800000" flipH="1">
            <a:off x="143153" y="1214942"/>
            <a:ext cx="1050000" cy="1050000"/>
          </a:xfrm>
          <a:prstGeom prst="arc">
            <a:avLst>
              <a:gd name="adj1" fmla="val 16200000"/>
              <a:gd name="adj2" fmla="val 125862"/>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1466" name="Google Shape;1466;p12"/>
          <p:cNvGrpSpPr/>
          <p:nvPr/>
        </p:nvGrpSpPr>
        <p:grpSpPr>
          <a:xfrm>
            <a:off x="267980" y="267280"/>
            <a:ext cx="801066" cy="801066"/>
            <a:chOff x="6214949" y="2511699"/>
            <a:chExt cx="1123200" cy="1123200"/>
          </a:xfrm>
        </p:grpSpPr>
        <p:sp>
          <p:nvSpPr>
            <p:cNvPr id="1467" name="Google Shape;1467;p12"/>
            <p:cNvSpPr/>
            <p:nvPr/>
          </p:nvSpPr>
          <p:spPr>
            <a:xfrm rot="-5400000" flipH="1">
              <a:off x="6402149" y="2698899"/>
              <a:ext cx="748800" cy="7488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68" name="Google Shape;1468;p12"/>
            <p:cNvSpPr/>
            <p:nvPr/>
          </p:nvSpPr>
          <p:spPr>
            <a:xfrm rot="-5400000" flipH="1">
              <a:off x="6589349" y="2886099"/>
              <a:ext cx="374400" cy="374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69" name="Google Shape;1469;p12"/>
            <p:cNvSpPr/>
            <p:nvPr/>
          </p:nvSpPr>
          <p:spPr>
            <a:xfrm rot="-5400000" flipH="1">
              <a:off x="6214949" y="2511699"/>
              <a:ext cx="1123200" cy="1123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800">
                  <a:latin typeface="Calibri"/>
                  <a:ea typeface="Calibri"/>
                  <a:cs typeface="Calibri"/>
                  <a:sym typeface="Calibri"/>
                </a:rPr>
                <a:t>		</a:t>
              </a:r>
              <a:endParaRPr sz="1800" b="0" i="0" u="none" strike="noStrike" cap="none">
                <a:solidFill>
                  <a:srgbClr val="000000"/>
                </a:solidFill>
                <a:latin typeface="Calibri"/>
                <a:ea typeface="Calibri"/>
                <a:cs typeface="Calibri"/>
                <a:sym typeface="Calibri"/>
              </a:endParaRPr>
            </a:p>
          </p:txBody>
        </p:sp>
      </p:grpSp>
      <p:sp>
        <p:nvSpPr>
          <p:cNvPr id="1470" name="Google Shape;1470;p12"/>
          <p:cNvSpPr/>
          <p:nvPr/>
        </p:nvSpPr>
        <p:spPr>
          <a:xfrm rot="10800000">
            <a:off x="138303" y="1196940"/>
            <a:ext cx="1068000" cy="10680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71" name="Google Shape;1471;p12"/>
          <p:cNvSpPr/>
          <p:nvPr/>
        </p:nvSpPr>
        <p:spPr>
          <a:xfrm rot="10800000">
            <a:off x="404989" y="1459621"/>
            <a:ext cx="534300" cy="5343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72" name="Google Shape;1472;p12"/>
          <p:cNvSpPr/>
          <p:nvPr/>
        </p:nvSpPr>
        <p:spPr>
          <a:xfrm rot="10800000">
            <a:off x="538781" y="1593414"/>
            <a:ext cx="267000" cy="267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73" name="Google Shape;1473;p12"/>
          <p:cNvSpPr/>
          <p:nvPr/>
        </p:nvSpPr>
        <p:spPr>
          <a:xfrm rot="-5400000" flipH="1">
            <a:off x="1587995" y="533640"/>
            <a:ext cx="246900" cy="246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89" name="Group 88">
            <a:extLst>
              <a:ext uri="{FF2B5EF4-FFF2-40B4-BE49-F238E27FC236}">
                <a16:creationId xmlns:a16="http://schemas.microsoft.com/office/drawing/2014/main" id="{3FC244F8-F06D-4058-B828-00FA846916A6}"/>
              </a:ext>
            </a:extLst>
          </p:cNvPr>
          <p:cNvGrpSpPr/>
          <p:nvPr userDrawn="1"/>
        </p:nvGrpSpPr>
        <p:grpSpPr>
          <a:xfrm>
            <a:off x="9909777" y="845388"/>
            <a:ext cx="554144" cy="293298"/>
            <a:chOff x="11184673" y="2647468"/>
            <a:chExt cx="748937" cy="369772"/>
          </a:xfrm>
        </p:grpSpPr>
        <p:cxnSp>
          <p:nvCxnSpPr>
            <p:cNvPr id="90" name="Straight Connector 89">
              <a:extLst>
                <a:ext uri="{FF2B5EF4-FFF2-40B4-BE49-F238E27FC236}">
                  <a16:creationId xmlns:a16="http://schemas.microsoft.com/office/drawing/2014/main" id="{89B3A8E1-AE44-48C4-B6BE-05E6C301812B}"/>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BEF8990E-E3B6-4589-9855-62E1F912B3AF}"/>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284E6C38-D21B-4E1B-9360-EDF0E0B0F75F}"/>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72912092"/>
      </p:ext>
    </p:extLst>
  </p:cSld>
  <p:clrMapOvr>
    <a:overrideClrMapping bg1="lt1" tx1="dk1" bg2="lt2" tx2="dk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008 Team" preserve="1">
  <p:cSld name="1_008 Team">
    <p:bg>
      <p:bgRef idx="1001">
        <a:schemeClr val="bg1"/>
      </p:bgRef>
    </p:bg>
    <p:spTree>
      <p:nvGrpSpPr>
        <p:cNvPr id="1" name="Shape 1386"/>
        <p:cNvGrpSpPr/>
        <p:nvPr/>
      </p:nvGrpSpPr>
      <p:grpSpPr>
        <a:xfrm>
          <a:off x="0" y="0"/>
          <a:ext cx="0" cy="0"/>
          <a:chOff x="0" y="0"/>
          <a:chExt cx="0" cy="0"/>
        </a:xfrm>
      </p:grpSpPr>
      <p:sp>
        <p:nvSpPr>
          <p:cNvPr id="1387" name="Google Shape;1387;p12"/>
          <p:cNvSpPr txBox="1">
            <a:spLocks noGrp="1"/>
          </p:cNvSpPr>
          <p:nvPr>
            <p:ph type="subTitle" idx="1"/>
          </p:nvPr>
        </p:nvSpPr>
        <p:spPr>
          <a:xfrm>
            <a:off x="1189052" y="4020675"/>
            <a:ext cx="26589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2100"/>
              <a:buNone/>
              <a:defRPr sz="2100" b="1">
                <a:solidFill>
                  <a:schemeClr val="tx2"/>
                </a:solidFill>
              </a:defRPr>
            </a:lvl1pPr>
            <a:lvl2pPr lvl="1" rtl="0">
              <a:spcBef>
                <a:spcPts val="2100"/>
              </a:spcBef>
              <a:spcAft>
                <a:spcPts val="0"/>
              </a:spcAft>
              <a:buSzPts val="2100"/>
              <a:buNone/>
              <a:defRPr sz="2100" b="1"/>
            </a:lvl2pPr>
            <a:lvl3pPr lvl="2" rtl="0">
              <a:spcBef>
                <a:spcPts val="2100"/>
              </a:spcBef>
              <a:spcAft>
                <a:spcPts val="0"/>
              </a:spcAft>
              <a:buSzPts val="2100"/>
              <a:buNone/>
              <a:defRPr sz="2100" b="1"/>
            </a:lvl3pPr>
            <a:lvl4pPr lvl="3" rtl="0">
              <a:spcBef>
                <a:spcPts val="2100"/>
              </a:spcBef>
              <a:spcAft>
                <a:spcPts val="0"/>
              </a:spcAft>
              <a:buSzPts val="2100"/>
              <a:buNone/>
              <a:defRPr sz="2100" b="1"/>
            </a:lvl4pPr>
            <a:lvl5pPr lvl="4" rtl="0">
              <a:spcBef>
                <a:spcPts val="2100"/>
              </a:spcBef>
              <a:spcAft>
                <a:spcPts val="0"/>
              </a:spcAft>
              <a:buSzPts val="2100"/>
              <a:buNone/>
              <a:defRPr sz="2100" b="1"/>
            </a:lvl5pPr>
            <a:lvl6pPr lvl="5" rtl="0">
              <a:spcBef>
                <a:spcPts val="2100"/>
              </a:spcBef>
              <a:spcAft>
                <a:spcPts val="0"/>
              </a:spcAft>
              <a:buSzPts val="2100"/>
              <a:buNone/>
              <a:defRPr sz="2100" b="1"/>
            </a:lvl6pPr>
            <a:lvl7pPr lvl="6" rtl="0">
              <a:spcBef>
                <a:spcPts val="2100"/>
              </a:spcBef>
              <a:spcAft>
                <a:spcPts val="0"/>
              </a:spcAft>
              <a:buSzPts val="2100"/>
              <a:buNone/>
              <a:defRPr sz="2100" b="1"/>
            </a:lvl7pPr>
            <a:lvl8pPr lvl="7" rtl="0">
              <a:spcBef>
                <a:spcPts val="2100"/>
              </a:spcBef>
              <a:spcAft>
                <a:spcPts val="0"/>
              </a:spcAft>
              <a:buSzPts val="2100"/>
              <a:buNone/>
              <a:defRPr sz="2100" b="1"/>
            </a:lvl8pPr>
            <a:lvl9pPr lvl="8" rtl="0">
              <a:spcBef>
                <a:spcPts val="2100"/>
              </a:spcBef>
              <a:spcAft>
                <a:spcPts val="2100"/>
              </a:spcAft>
              <a:buSzPts val="2100"/>
              <a:buNone/>
              <a:defRPr sz="2100" b="1"/>
            </a:lvl9pPr>
          </a:lstStyle>
          <a:p>
            <a:endParaRPr/>
          </a:p>
        </p:txBody>
      </p:sp>
      <p:sp>
        <p:nvSpPr>
          <p:cNvPr id="1388" name="Google Shape;1388;p12"/>
          <p:cNvSpPr txBox="1">
            <a:spLocks noGrp="1"/>
          </p:cNvSpPr>
          <p:nvPr>
            <p:ph type="subTitle" idx="2"/>
          </p:nvPr>
        </p:nvSpPr>
        <p:spPr>
          <a:xfrm>
            <a:off x="4713302" y="4020675"/>
            <a:ext cx="26589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2100"/>
              <a:buNone/>
              <a:defRPr sz="2100" b="1">
                <a:solidFill>
                  <a:schemeClr val="tx2"/>
                </a:solidFill>
              </a:defRPr>
            </a:lvl1pPr>
            <a:lvl2pPr lvl="1" rtl="0">
              <a:spcBef>
                <a:spcPts val="2100"/>
              </a:spcBef>
              <a:spcAft>
                <a:spcPts val="0"/>
              </a:spcAft>
              <a:buSzPts val="2100"/>
              <a:buNone/>
              <a:defRPr sz="2100" b="1"/>
            </a:lvl2pPr>
            <a:lvl3pPr lvl="2" rtl="0">
              <a:spcBef>
                <a:spcPts val="2100"/>
              </a:spcBef>
              <a:spcAft>
                <a:spcPts val="0"/>
              </a:spcAft>
              <a:buSzPts val="2100"/>
              <a:buNone/>
              <a:defRPr sz="2100" b="1"/>
            </a:lvl3pPr>
            <a:lvl4pPr lvl="3" rtl="0">
              <a:spcBef>
                <a:spcPts val="2100"/>
              </a:spcBef>
              <a:spcAft>
                <a:spcPts val="0"/>
              </a:spcAft>
              <a:buSzPts val="2100"/>
              <a:buNone/>
              <a:defRPr sz="2100" b="1"/>
            </a:lvl4pPr>
            <a:lvl5pPr lvl="4" rtl="0">
              <a:spcBef>
                <a:spcPts val="2100"/>
              </a:spcBef>
              <a:spcAft>
                <a:spcPts val="0"/>
              </a:spcAft>
              <a:buSzPts val="2100"/>
              <a:buNone/>
              <a:defRPr sz="2100" b="1"/>
            </a:lvl5pPr>
            <a:lvl6pPr lvl="5" rtl="0">
              <a:spcBef>
                <a:spcPts val="2100"/>
              </a:spcBef>
              <a:spcAft>
                <a:spcPts val="0"/>
              </a:spcAft>
              <a:buSzPts val="2100"/>
              <a:buNone/>
              <a:defRPr sz="2100" b="1"/>
            </a:lvl6pPr>
            <a:lvl7pPr lvl="6" rtl="0">
              <a:spcBef>
                <a:spcPts val="2100"/>
              </a:spcBef>
              <a:spcAft>
                <a:spcPts val="0"/>
              </a:spcAft>
              <a:buSzPts val="2100"/>
              <a:buNone/>
              <a:defRPr sz="2100" b="1"/>
            </a:lvl7pPr>
            <a:lvl8pPr lvl="7" rtl="0">
              <a:spcBef>
                <a:spcPts val="2100"/>
              </a:spcBef>
              <a:spcAft>
                <a:spcPts val="0"/>
              </a:spcAft>
              <a:buSzPts val="2100"/>
              <a:buNone/>
              <a:defRPr sz="2100" b="1"/>
            </a:lvl8pPr>
            <a:lvl9pPr lvl="8" rtl="0">
              <a:spcBef>
                <a:spcPts val="2100"/>
              </a:spcBef>
              <a:spcAft>
                <a:spcPts val="2100"/>
              </a:spcAft>
              <a:buSzPts val="2100"/>
              <a:buNone/>
              <a:defRPr sz="2100" b="1"/>
            </a:lvl9pPr>
          </a:lstStyle>
          <a:p>
            <a:endParaRPr/>
          </a:p>
        </p:txBody>
      </p:sp>
      <p:sp>
        <p:nvSpPr>
          <p:cNvPr id="1389" name="Google Shape;1389;p12"/>
          <p:cNvSpPr txBox="1">
            <a:spLocks noGrp="1"/>
          </p:cNvSpPr>
          <p:nvPr>
            <p:ph type="subTitle" idx="3"/>
          </p:nvPr>
        </p:nvSpPr>
        <p:spPr>
          <a:xfrm>
            <a:off x="8237552" y="4020675"/>
            <a:ext cx="26586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2100"/>
              <a:buNone/>
              <a:defRPr sz="2100" b="1">
                <a:solidFill>
                  <a:schemeClr val="tx2"/>
                </a:solidFill>
              </a:defRPr>
            </a:lvl1pPr>
            <a:lvl2pPr lvl="1" rtl="0">
              <a:spcBef>
                <a:spcPts val="2100"/>
              </a:spcBef>
              <a:spcAft>
                <a:spcPts val="0"/>
              </a:spcAft>
              <a:buSzPts val="2100"/>
              <a:buNone/>
              <a:defRPr sz="2100" b="1"/>
            </a:lvl2pPr>
            <a:lvl3pPr lvl="2" rtl="0">
              <a:spcBef>
                <a:spcPts val="2100"/>
              </a:spcBef>
              <a:spcAft>
                <a:spcPts val="0"/>
              </a:spcAft>
              <a:buSzPts val="2100"/>
              <a:buNone/>
              <a:defRPr sz="2100" b="1"/>
            </a:lvl3pPr>
            <a:lvl4pPr lvl="3" rtl="0">
              <a:spcBef>
                <a:spcPts val="2100"/>
              </a:spcBef>
              <a:spcAft>
                <a:spcPts val="0"/>
              </a:spcAft>
              <a:buSzPts val="2100"/>
              <a:buNone/>
              <a:defRPr sz="2100" b="1"/>
            </a:lvl4pPr>
            <a:lvl5pPr lvl="4" rtl="0">
              <a:spcBef>
                <a:spcPts val="2100"/>
              </a:spcBef>
              <a:spcAft>
                <a:spcPts val="0"/>
              </a:spcAft>
              <a:buSzPts val="2100"/>
              <a:buNone/>
              <a:defRPr sz="2100" b="1"/>
            </a:lvl5pPr>
            <a:lvl6pPr lvl="5" rtl="0">
              <a:spcBef>
                <a:spcPts val="2100"/>
              </a:spcBef>
              <a:spcAft>
                <a:spcPts val="0"/>
              </a:spcAft>
              <a:buSzPts val="2100"/>
              <a:buNone/>
              <a:defRPr sz="2100" b="1"/>
            </a:lvl6pPr>
            <a:lvl7pPr lvl="6" rtl="0">
              <a:spcBef>
                <a:spcPts val="2100"/>
              </a:spcBef>
              <a:spcAft>
                <a:spcPts val="0"/>
              </a:spcAft>
              <a:buSzPts val="2100"/>
              <a:buNone/>
              <a:defRPr sz="2100" b="1"/>
            </a:lvl7pPr>
            <a:lvl8pPr lvl="7" rtl="0">
              <a:spcBef>
                <a:spcPts val="2100"/>
              </a:spcBef>
              <a:spcAft>
                <a:spcPts val="0"/>
              </a:spcAft>
              <a:buSzPts val="2100"/>
              <a:buNone/>
              <a:defRPr sz="2100" b="1"/>
            </a:lvl8pPr>
            <a:lvl9pPr lvl="8" rtl="0">
              <a:spcBef>
                <a:spcPts val="2100"/>
              </a:spcBef>
              <a:spcAft>
                <a:spcPts val="2100"/>
              </a:spcAft>
              <a:buSzPts val="2100"/>
              <a:buNone/>
              <a:defRPr sz="2100" b="1"/>
            </a:lvl9pPr>
          </a:lstStyle>
          <a:p>
            <a:endParaRPr/>
          </a:p>
        </p:txBody>
      </p:sp>
      <p:sp>
        <p:nvSpPr>
          <p:cNvPr id="1390" name="Google Shape;1390;p12"/>
          <p:cNvSpPr txBox="1">
            <a:spLocks noGrp="1"/>
          </p:cNvSpPr>
          <p:nvPr>
            <p:ph type="title"/>
          </p:nvPr>
        </p:nvSpPr>
        <p:spPr>
          <a:xfrm>
            <a:off x="1189050" y="669575"/>
            <a:ext cx="9707400" cy="763500"/>
          </a:xfrm>
          <a:prstGeom prst="rect">
            <a:avLst/>
          </a:prstGeom>
        </p:spPr>
        <p:txBody>
          <a:bodyPr spcFirstLastPara="1" wrap="square" lIns="121900" tIns="121900" rIns="121900" bIns="121900" anchor="t" anchorCtr="0">
            <a:noAutofit/>
          </a:bodyPr>
          <a:lstStyle>
            <a:lvl1pPr marL="0" marR="0" lvl="0" indent="0" algn="ctr" rtl="0">
              <a:lnSpc>
                <a:spcPct val="100000"/>
              </a:lnSpc>
              <a:spcBef>
                <a:spcPts val="0"/>
              </a:spcBef>
              <a:spcAft>
                <a:spcPts val="0"/>
              </a:spcAft>
              <a:buClr>
                <a:schemeClr val="dk1"/>
              </a:buClr>
              <a:buSzPts val="4000"/>
              <a:buFont typeface="Aldrich"/>
              <a:buNone/>
              <a:defRPr>
                <a:solidFill>
                  <a:schemeClr val="tx2"/>
                </a:solidFill>
              </a:defRPr>
            </a:lvl1pPr>
            <a:lvl2pPr lvl="1"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1391" name="Google Shape;1391;p12"/>
          <p:cNvSpPr txBox="1">
            <a:spLocks noGrp="1"/>
          </p:cNvSpPr>
          <p:nvPr>
            <p:ph type="body" idx="4"/>
          </p:nvPr>
        </p:nvSpPr>
        <p:spPr>
          <a:xfrm>
            <a:off x="1189050" y="4458625"/>
            <a:ext cx="2658900" cy="925200"/>
          </a:xfrm>
          <a:prstGeom prst="rect">
            <a:avLst/>
          </a:prstGeom>
        </p:spPr>
        <p:txBody>
          <a:bodyPr spcFirstLastPara="1" wrap="square" lIns="121900" tIns="121900" rIns="121900" bIns="121900" anchor="t" anchorCtr="0">
            <a:noAutofit/>
          </a:bodyPr>
          <a:lstStyle>
            <a:lvl1pPr marL="457200" lvl="0" indent="-336550" rtl="0">
              <a:spcBef>
                <a:spcPts val="0"/>
              </a:spcBef>
              <a:spcAft>
                <a:spcPts val="0"/>
              </a:spcAft>
              <a:buSzPts val="1700"/>
              <a:buChar char="●"/>
              <a:defRPr sz="1700">
                <a:solidFill>
                  <a:schemeClr val="tx2"/>
                </a:solidFill>
              </a:defRPr>
            </a:lvl1pPr>
            <a:lvl2pPr marL="914400" lvl="1" indent="-336550" rtl="0">
              <a:spcBef>
                <a:spcPts val="2100"/>
              </a:spcBef>
              <a:spcAft>
                <a:spcPts val="0"/>
              </a:spcAft>
              <a:buSzPts val="1700"/>
              <a:buChar char="○"/>
              <a:defRPr sz="1700"/>
            </a:lvl2pPr>
            <a:lvl3pPr marL="1371600" lvl="2" indent="-336550" rtl="0">
              <a:spcBef>
                <a:spcPts val="2100"/>
              </a:spcBef>
              <a:spcAft>
                <a:spcPts val="0"/>
              </a:spcAft>
              <a:buSzPts val="1700"/>
              <a:buChar char="■"/>
              <a:defRPr sz="1700"/>
            </a:lvl3pPr>
            <a:lvl4pPr marL="1828800" lvl="3" indent="-336550" rtl="0">
              <a:spcBef>
                <a:spcPts val="2100"/>
              </a:spcBef>
              <a:spcAft>
                <a:spcPts val="0"/>
              </a:spcAft>
              <a:buSzPts val="1700"/>
              <a:buChar char="●"/>
              <a:defRPr sz="1700"/>
            </a:lvl4pPr>
            <a:lvl5pPr marL="2286000" lvl="4" indent="-336550" rtl="0">
              <a:spcBef>
                <a:spcPts val="2100"/>
              </a:spcBef>
              <a:spcAft>
                <a:spcPts val="0"/>
              </a:spcAft>
              <a:buSzPts val="1700"/>
              <a:buChar char="○"/>
              <a:defRPr sz="1700"/>
            </a:lvl5pPr>
            <a:lvl6pPr marL="2743200" lvl="5" indent="-336550" rtl="0">
              <a:spcBef>
                <a:spcPts val="2100"/>
              </a:spcBef>
              <a:spcAft>
                <a:spcPts val="0"/>
              </a:spcAft>
              <a:buSzPts val="1700"/>
              <a:buChar char="■"/>
              <a:defRPr sz="1700"/>
            </a:lvl6pPr>
            <a:lvl7pPr marL="3200400" lvl="6" indent="-336550" rtl="0">
              <a:spcBef>
                <a:spcPts val="2100"/>
              </a:spcBef>
              <a:spcAft>
                <a:spcPts val="0"/>
              </a:spcAft>
              <a:buSzPts val="1700"/>
              <a:buChar char="●"/>
              <a:defRPr sz="1700"/>
            </a:lvl7pPr>
            <a:lvl8pPr marL="3657600" lvl="7" indent="-336550" rtl="0">
              <a:spcBef>
                <a:spcPts val="2100"/>
              </a:spcBef>
              <a:spcAft>
                <a:spcPts val="0"/>
              </a:spcAft>
              <a:buSzPts val="1700"/>
              <a:buChar char="○"/>
              <a:defRPr sz="1700"/>
            </a:lvl8pPr>
            <a:lvl9pPr marL="4114800" lvl="8" indent="-336550" rtl="0">
              <a:spcBef>
                <a:spcPts val="2100"/>
              </a:spcBef>
              <a:spcAft>
                <a:spcPts val="2100"/>
              </a:spcAft>
              <a:buSzPts val="1700"/>
              <a:buChar char="■"/>
              <a:defRPr sz="1700"/>
            </a:lvl9pPr>
          </a:lstStyle>
          <a:p>
            <a:endParaRPr/>
          </a:p>
        </p:txBody>
      </p:sp>
      <p:sp>
        <p:nvSpPr>
          <p:cNvPr id="1392" name="Google Shape;1392;p12"/>
          <p:cNvSpPr txBox="1">
            <a:spLocks noGrp="1"/>
          </p:cNvSpPr>
          <p:nvPr>
            <p:ph type="body" idx="5"/>
          </p:nvPr>
        </p:nvSpPr>
        <p:spPr>
          <a:xfrm>
            <a:off x="4713300" y="4447196"/>
            <a:ext cx="2658900" cy="923400"/>
          </a:xfrm>
          <a:prstGeom prst="rect">
            <a:avLst/>
          </a:prstGeom>
        </p:spPr>
        <p:txBody>
          <a:bodyPr spcFirstLastPara="1" wrap="square" lIns="121900" tIns="121900" rIns="121900" bIns="121900" anchor="t" anchorCtr="0">
            <a:noAutofit/>
          </a:bodyPr>
          <a:lstStyle>
            <a:lvl1pPr marL="457200" lvl="0" indent="-336550" rtl="0">
              <a:spcBef>
                <a:spcPts val="0"/>
              </a:spcBef>
              <a:spcAft>
                <a:spcPts val="0"/>
              </a:spcAft>
              <a:buSzPts val="1700"/>
              <a:buChar char="●"/>
              <a:defRPr sz="1700">
                <a:solidFill>
                  <a:schemeClr val="tx2"/>
                </a:solidFill>
              </a:defRPr>
            </a:lvl1pPr>
            <a:lvl2pPr marL="914400" lvl="1" indent="-336550" rtl="0">
              <a:spcBef>
                <a:spcPts val="2100"/>
              </a:spcBef>
              <a:spcAft>
                <a:spcPts val="0"/>
              </a:spcAft>
              <a:buSzPts val="1700"/>
              <a:buChar char="○"/>
              <a:defRPr sz="1700"/>
            </a:lvl2pPr>
            <a:lvl3pPr marL="1371600" lvl="2" indent="-336550" rtl="0">
              <a:spcBef>
                <a:spcPts val="2100"/>
              </a:spcBef>
              <a:spcAft>
                <a:spcPts val="0"/>
              </a:spcAft>
              <a:buSzPts val="1700"/>
              <a:buChar char="■"/>
              <a:defRPr sz="1700"/>
            </a:lvl3pPr>
            <a:lvl4pPr marL="1828800" lvl="3" indent="-336550" rtl="0">
              <a:spcBef>
                <a:spcPts val="2100"/>
              </a:spcBef>
              <a:spcAft>
                <a:spcPts val="0"/>
              </a:spcAft>
              <a:buSzPts val="1700"/>
              <a:buChar char="●"/>
              <a:defRPr sz="1700"/>
            </a:lvl4pPr>
            <a:lvl5pPr marL="2286000" lvl="4" indent="-336550" rtl="0">
              <a:spcBef>
                <a:spcPts val="2100"/>
              </a:spcBef>
              <a:spcAft>
                <a:spcPts val="0"/>
              </a:spcAft>
              <a:buSzPts val="1700"/>
              <a:buChar char="○"/>
              <a:defRPr sz="1700"/>
            </a:lvl5pPr>
            <a:lvl6pPr marL="2743200" lvl="5" indent="-336550" rtl="0">
              <a:spcBef>
                <a:spcPts val="2100"/>
              </a:spcBef>
              <a:spcAft>
                <a:spcPts val="0"/>
              </a:spcAft>
              <a:buSzPts val="1700"/>
              <a:buChar char="■"/>
              <a:defRPr sz="1700"/>
            </a:lvl6pPr>
            <a:lvl7pPr marL="3200400" lvl="6" indent="-336550" rtl="0">
              <a:spcBef>
                <a:spcPts val="2100"/>
              </a:spcBef>
              <a:spcAft>
                <a:spcPts val="0"/>
              </a:spcAft>
              <a:buSzPts val="1700"/>
              <a:buChar char="●"/>
              <a:defRPr sz="1700"/>
            </a:lvl7pPr>
            <a:lvl8pPr marL="3657600" lvl="7" indent="-336550" rtl="0">
              <a:spcBef>
                <a:spcPts val="2100"/>
              </a:spcBef>
              <a:spcAft>
                <a:spcPts val="0"/>
              </a:spcAft>
              <a:buSzPts val="1700"/>
              <a:buChar char="○"/>
              <a:defRPr sz="1700"/>
            </a:lvl8pPr>
            <a:lvl9pPr marL="4114800" lvl="8" indent="-336550" rtl="0">
              <a:spcBef>
                <a:spcPts val="2100"/>
              </a:spcBef>
              <a:spcAft>
                <a:spcPts val="2100"/>
              </a:spcAft>
              <a:buSzPts val="1700"/>
              <a:buChar char="■"/>
              <a:defRPr sz="1700"/>
            </a:lvl9pPr>
          </a:lstStyle>
          <a:p>
            <a:endParaRPr/>
          </a:p>
        </p:txBody>
      </p:sp>
      <p:sp>
        <p:nvSpPr>
          <p:cNvPr id="1393" name="Google Shape;1393;p12"/>
          <p:cNvSpPr txBox="1">
            <a:spLocks noGrp="1"/>
          </p:cNvSpPr>
          <p:nvPr>
            <p:ph type="body" idx="6"/>
          </p:nvPr>
        </p:nvSpPr>
        <p:spPr>
          <a:xfrm>
            <a:off x="8237550" y="4433967"/>
            <a:ext cx="2658900" cy="923400"/>
          </a:xfrm>
          <a:prstGeom prst="rect">
            <a:avLst/>
          </a:prstGeom>
        </p:spPr>
        <p:txBody>
          <a:bodyPr spcFirstLastPara="1" wrap="square" lIns="121900" tIns="121900" rIns="121900" bIns="121900" anchor="t" anchorCtr="0">
            <a:noAutofit/>
          </a:bodyPr>
          <a:lstStyle>
            <a:lvl1pPr marL="457200" lvl="0" indent="-336550" rtl="0">
              <a:spcBef>
                <a:spcPts val="0"/>
              </a:spcBef>
              <a:spcAft>
                <a:spcPts val="0"/>
              </a:spcAft>
              <a:buSzPts val="1700"/>
              <a:buChar char="●"/>
              <a:defRPr sz="1700">
                <a:solidFill>
                  <a:schemeClr val="tx2"/>
                </a:solidFill>
              </a:defRPr>
            </a:lvl1pPr>
            <a:lvl2pPr marL="914400" lvl="1" indent="-336550" rtl="0">
              <a:spcBef>
                <a:spcPts val="2100"/>
              </a:spcBef>
              <a:spcAft>
                <a:spcPts val="0"/>
              </a:spcAft>
              <a:buSzPts val="1700"/>
              <a:buChar char="○"/>
              <a:defRPr sz="1700"/>
            </a:lvl2pPr>
            <a:lvl3pPr marL="1371600" lvl="2" indent="-336550" rtl="0">
              <a:spcBef>
                <a:spcPts val="2100"/>
              </a:spcBef>
              <a:spcAft>
                <a:spcPts val="0"/>
              </a:spcAft>
              <a:buSzPts val="1700"/>
              <a:buChar char="■"/>
              <a:defRPr sz="1700"/>
            </a:lvl3pPr>
            <a:lvl4pPr marL="1828800" lvl="3" indent="-336550" rtl="0">
              <a:spcBef>
                <a:spcPts val="2100"/>
              </a:spcBef>
              <a:spcAft>
                <a:spcPts val="0"/>
              </a:spcAft>
              <a:buSzPts val="1700"/>
              <a:buChar char="●"/>
              <a:defRPr sz="1700"/>
            </a:lvl4pPr>
            <a:lvl5pPr marL="2286000" lvl="4" indent="-336550" rtl="0">
              <a:spcBef>
                <a:spcPts val="2100"/>
              </a:spcBef>
              <a:spcAft>
                <a:spcPts val="0"/>
              </a:spcAft>
              <a:buSzPts val="1700"/>
              <a:buChar char="○"/>
              <a:defRPr sz="1700"/>
            </a:lvl5pPr>
            <a:lvl6pPr marL="2743200" lvl="5" indent="-336550" rtl="0">
              <a:spcBef>
                <a:spcPts val="2100"/>
              </a:spcBef>
              <a:spcAft>
                <a:spcPts val="0"/>
              </a:spcAft>
              <a:buSzPts val="1700"/>
              <a:buChar char="■"/>
              <a:defRPr sz="1700"/>
            </a:lvl6pPr>
            <a:lvl7pPr marL="3200400" lvl="6" indent="-336550" rtl="0">
              <a:spcBef>
                <a:spcPts val="2100"/>
              </a:spcBef>
              <a:spcAft>
                <a:spcPts val="0"/>
              </a:spcAft>
              <a:buSzPts val="1700"/>
              <a:buChar char="●"/>
              <a:defRPr sz="1700"/>
            </a:lvl7pPr>
            <a:lvl8pPr marL="3657600" lvl="7" indent="-336550" rtl="0">
              <a:spcBef>
                <a:spcPts val="2100"/>
              </a:spcBef>
              <a:spcAft>
                <a:spcPts val="0"/>
              </a:spcAft>
              <a:buSzPts val="1700"/>
              <a:buChar char="○"/>
              <a:defRPr sz="1700"/>
            </a:lvl8pPr>
            <a:lvl9pPr marL="4114800" lvl="8" indent="-336550" rtl="0">
              <a:spcBef>
                <a:spcPts val="2100"/>
              </a:spcBef>
              <a:spcAft>
                <a:spcPts val="2100"/>
              </a:spcAft>
              <a:buSzPts val="1700"/>
              <a:buChar char="■"/>
              <a:defRPr sz="1700"/>
            </a:lvl9pPr>
          </a:lstStyle>
          <a:p>
            <a:endParaRPr/>
          </a:p>
        </p:txBody>
      </p:sp>
      <p:sp>
        <p:nvSpPr>
          <p:cNvPr id="1394" name="Google Shape;1394;p12"/>
          <p:cNvSpPr/>
          <p:nvPr/>
        </p:nvSpPr>
        <p:spPr>
          <a:xfrm flipH="1">
            <a:off x="11504975" y="196451"/>
            <a:ext cx="534300" cy="534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95" name="Google Shape;1395;p12"/>
          <p:cNvSpPr/>
          <p:nvPr/>
        </p:nvSpPr>
        <p:spPr>
          <a:xfrm flipH="1">
            <a:off x="10980450" y="196942"/>
            <a:ext cx="1050000" cy="10500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1396" name="Google Shape;1396;p12"/>
          <p:cNvGrpSpPr/>
          <p:nvPr/>
        </p:nvGrpSpPr>
        <p:grpSpPr>
          <a:xfrm flipH="1">
            <a:off x="11511647" y="723273"/>
            <a:ext cx="527441" cy="534044"/>
            <a:chOff x="8943245" y="2438859"/>
            <a:chExt cx="739541" cy="748800"/>
          </a:xfrm>
        </p:grpSpPr>
        <p:cxnSp>
          <p:nvCxnSpPr>
            <p:cNvPr id="1397" name="Google Shape;1397;p12"/>
            <p:cNvCxnSpPr/>
            <p:nvPr/>
          </p:nvCxnSpPr>
          <p:spPr>
            <a:xfrm>
              <a:off x="8943245"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398" name="Google Shape;1398;p12"/>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399" name="Google Shape;1399;p12"/>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400" name="Google Shape;1400;p12"/>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401" name="Google Shape;1401;p12"/>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1402" name="Google Shape;1402;p12"/>
          <p:cNvSpPr/>
          <p:nvPr/>
        </p:nvSpPr>
        <p:spPr>
          <a:xfrm flipH="1">
            <a:off x="11147723" y="329329"/>
            <a:ext cx="782700" cy="782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03" name="Google Shape;1403;p12"/>
          <p:cNvSpPr/>
          <p:nvPr/>
        </p:nvSpPr>
        <p:spPr>
          <a:xfrm flipH="1">
            <a:off x="11288072" y="469480"/>
            <a:ext cx="502200" cy="5022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04" name="Google Shape;1404;p12"/>
          <p:cNvSpPr/>
          <p:nvPr/>
        </p:nvSpPr>
        <p:spPr>
          <a:xfrm flipH="1">
            <a:off x="11415807" y="597045"/>
            <a:ext cx="246900" cy="246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05" name="Google Shape;1405;p12"/>
          <p:cNvSpPr/>
          <p:nvPr/>
        </p:nvSpPr>
        <p:spPr>
          <a:xfrm flipH="1">
            <a:off x="11523122" y="5668328"/>
            <a:ext cx="534300" cy="534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06" name="Google Shape;1406;p12"/>
          <p:cNvSpPr/>
          <p:nvPr/>
        </p:nvSpPr>
        <p:spPr>
          <a:xfrm flipH="1">
            <a:off x="11524266" y="6202618"/>
            <a:ext cx="534300" cy="534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407" name="Google Shape;1407;p12"/>
          <p:cNvGrpSpPr/>
          <p:nvPr/>
        </p:nvGrpSpPr>
        <p:grpSpPr>
          <a:xfrm flipH="1">
            <a:off x="11654756" y="6194006"/>
            <a:ext cx="263721" cy="534044"/>
            <a:chOff x="10628069" y="2437255"/>
            <a:chExt cx="369772" cy="748800"/>
          </a:xfrm>
        </p:grpSpPr>
        <p:cxnSp>
          <p:nvCxnSpPr>
            <p:cNvPr id="1408" name="Google Shape;1408;p12"/>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409" name="Google Shape;1409;p12"/>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410" name="Google Shape;1410;p12"/>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1411" name="Google Shape;1411;p12"/>
          <p:cNvSpPr/>
          <p:nvPr/>
        </p:nvSpPr>
        <p:spPr>
          <a:xfrm flipH="1">
            <a:off x="11645078" y="5800060"/>
            <a:ext cx="282900" cy="2829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12" name="Google Shape;1412;p12"/>
          <p:cNvSpPr/>
          <p:nvPr/>
        </p:nvSpPr>
        <p:spPr>
          <a:xfrm flipH="1">
            <a:off x="11713505" y="5868133"/>
            <a:ext cx="146400" cy="146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13" name="Google Shape;1413;p12"/>
          <p:cNvSpPr/>
          <p:nvPr/>
        </p:nvSpPr>
        <p:spPr>
          <a:xfrm rot="-5400000" flipH="1">
            <a:off x="10996242" y="6204010"/>
            <a:ext cx="534300" cy="534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18" name="Google Shape;1418;p12"/>
          <p:cNvSpPr/>
          <p:nvPr/>
        </p:nvSpPr>
        <p:spPr>
          <a:xfrm flipH="1">
            <a:off x="11004179" y="5686225"/>
            <a:ext cx="502200" cy="5022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19" name="Google Shape;1419;p12"/>
          <p:cNvSpPr/>
          <p:nvPr/>
        </p:nvSpPr>
        <p:spPr>
          <a:xfrm flipH="1">
            <a:off x="11117653" y="5792052"/>
            <a:ext cx="282900" cy="2829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20" name="Google Shape;1420;p12"/>
          <p:cNvSpPr/>
          <p:nvPr/>
        </p:nvSpPr>
        <p:spPr>
          <a:xfrm flipH="1">
            <a:off x="11186080" y="5860125"/>
            <a:ext cx="146400" cy="1464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21" name="Google Shape;1421;p12"/>
          <p:cNvSpPr/>
          <p:nvPr/>
        </p:nvSpPr>
        <p:spPr>
          <a:xfrm rot="5400000" flipH="1">
            <a:off x="9922896" y="5693958"/>
            <a:ext cx="1050000" cy="10500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22" name="Google Shape;1422;p12"/>
          <p:cNvSpPr/>
          <p:nvPr/>
        </p:nvSpPr>
        <p:spPr>
          <a:xfrm rot="5400000" flipH="1">
            <a:off x="10052379" y="5823440"/>
            <a:ext cx="791400" cy="791400"/>
          </a:xfrm>
          <a:prstGeom prst="arc">
            <a:avLst>
              <a:gd name="adj1" fmla="val 16200000"/>
              <a:gd name="adj2" fmla="val 5467200"/>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23" name="Google Shape;1423;p12"/>
          <p:cNvSpPr/>
          <p:nvPr/>
        </p:nvSpPr>
        <p:spPr>
          <a:xfrm rot="5400000" flipH="1">
            <a:off x="10172877" y="5943938"/>
            <a:ext cx="550200" cy="5502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24" name="Google Shape;1424;p12"/>
          <p:cNvSpPr/>
          <p:nvPr/>
        </p:nvSpPr>
        <p:spPr>
          <a:xfrm rot="5400000" flipH="1">
            <a:off x="10299266" y="6081767"/>
            <a:ext cx="280800" cy="280800"/>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25" name="Google Shape;1425;p12"/>
          <p:cNvSpPr/>
          <p:nvPr/>
        </p:nvSpPr>
        <p:spPr>
          <a:xfrm rot="5400000">
            <a:off x="9924040" y="5686328"/>
            <a:ext cx="1050000" cy="1050000"/>
          </a:xfrm>
          <a:prstGeom prst="arc">
            <a:avLst>
              <a:gd name="adj1" fmla="val 16200000"/>
              <a:gd name="adj2" fmla="val 3799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26" name="Google Shape;1426;p12"/>
          <p:cNvSpPr/>
          <p:nvPr/>
        </p:nvSpPr>
        <p:spPr>
          <a:xfrm rot="-5400000" flipH="1">
            <a:off x="9918699" y="5686328"/>
            <a:ext cx="1050000" cy="1050000"/>
          </a:xfrm>
          <a:prstGeom prst="arc">
            <a:avLst>
              <a:gd name="adj1" fmla="val 16200000"/>
              <a:gd name="adj2" fmla="val 3799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27" name="Google Shape;1427;p12"/>
          <p:cNvSpPr/>
          <p:nvPr/>
        </p:nvSpPr>
        <p:spPr>
          <a:xfrm rot="5400000">
            <a:off x="10167156" y="5929283"/>
            <a:ext cx="550200" cy="5502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28" name="Google Shape;1428;p12"/>
          <p:cNvSpPr/>
          <p:nvPr/>
        </p:nvSpPr>
        <p:spPr>
          <a:xfrm rot="5400000">
            <a:off x="10300410" y="6060116"/>
            <a:ext cx="280800" cy="280800"/>
          </a:xfrm>
          <a:prstGeom prst="arc">
            <a:avLst>
              <a:gd name="adj1" fmla="val 16200000"/>
              <a:gd name="adj2" fmla="val 54672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1429" name="Google Shape;1429;p12"/>
          <p:cNvGrpSpPr/>
          <p:nvPr/>
        </p:nvGrpSpPr>
        <p:grpSpPr>
          <a:xfrm rot="-5400000" flipH="1">
            <a:off x="1199638" y="145391"/>
            <a:ext cx="1024041" cy="1024041"/>
            <a:chOff x="4761550" y="1708047"/>
            <a:chExt cx="1516200" cy="1516200"/>
          </a:xfrm>
        </p:grpSpPr>
        <p:sp>
          <p:nvSpPr>
            <p:cNvPr id="1430" name="Google Shape;1430;p12"/>
            <p:cNvSpPr/>
            <p:nvPr/>
          </p:nvSpPr>
          <p:spPr>
            <a:xfrm rot="2700000">
              <a:off x="4983592" y="1930089"/>
              <a:ext cx="1072115" cy="1072115"/>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31" name="Google Shape;1431;p12"/>
            <p:cNvSpPr/>
            <p:nvPr/>
          </p:nvSpPr>
          <p:spPr>
            <a:xfrm rot="2700000">
              <a:off x="5109598" y="2055962"/>
              <a:ext cx="820102" cy="820102"/>
            </a:xfrm>
            <a:prstGeom prst="rect">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432" name="Google Shape;1432;p12"/>
          <p:cNvGrpSpPr/>
          <p:nvPr/>
        </p:nvGrpSpPr>
        <p:grpSpPr>
          <a:xfrm rot="-5400000" flipH="1">
            <a:off x="685125" y="-381011"/>
            <a:ext cx="2079963" cy="2079963"/>
            <a:chOff x="6547473" y="2211197"/>
            <a:chExt cx="2916381" cy="2916381"/>
          </a:xfrm>
        </p:grpSpPr>
        <p:grpSp>
          <p:nvGrpSpPr>
            <p:cNvPr id="1433" name="Google Shape;1433;p12"/>
            <p:cNvGrpSpPr/>
            <p:nvPr/>
          </p:nvGrpSpPr>
          <p:grpSpPr>
            <a:xfrm rot="899960">
              <a:off x="7271820" y="2930231"/>
              <a:ext cx="1491855" cy="1453757"/>
              <a:chOff x="6081577" y="2538982"/>
              <a:chExt cx="1491900" cy="1453800"/>
            </a:xfrm>
          </p:grpSpPr>
          <p:cxnSp>
            <p:nvCxnSpPr>
              <p:cNvPr id="1434" name="Google Shape;1434;p12"/>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1435" name="Google Shape;1435;p12"/>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1436" name="Google Shape;1436;p12"/>
            <p:cNvGrpSpPr/>
            <p:nvPr/>
          </p:nvGrpSpPr>
          <p:grpSpPr>
            <a:xfrm>
              <a:off x="7271901" y="2930406"/>
              <a:ext cx="1491900" cy="1453800"/>
              <a:chOff x="6081577" y="2538982"/>
              <a:chExt cx="1491900" cy="1453800"/>
            </a:xfrm>
          </p:grpSpPr>
          <p:cxnSp>
            <p:nvCxnSpPr>
              <p:cNvPr id="1437" name="Google Shape;1437;p12"/>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1438" name="Google Shape;1438;p12"/>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1439" name="Google Shape;1439;p12"/>
            <p:cNvGrpSpPr/>
            <p:nvPr/>
          </p:nvGrpSpPr>
          <p:grpSpPr>
            <a:xfrm rot="1800044">
              <a:off x="7166144" y="2821397"/>
              <a:ext cx="1648764" cy="1669163"/>
              <a:chOff x="5978957" y="2443756"/>
              <a:chExt cx="1648800" cy="1669200"/>
            </a:xfrm>
          </p:grpSpPr>
          <p:cxnSp>
            <p:nvCxnSpPr>
              <p:cNvPr id="1440" name="Google Shape;1440;p12"/>
              <p:cNvCxnSpPr/>
              <p:nvPr/>
            </p:nvCxnSpPr>
            <p:spPr>
              <a:xfrm rot="8999899">
                <a:off x="6089394" y="2853709"/>
                <a:ext cx="1427927" cy="824442"/>
              </a:xfrm>
              <a:prstGeom prst="straightConnector1">
                <a:avLst/>
              </a:prstGeom>
              <a:noFill/>
              <a:ln w="9525" cap="flat" cmpd="sng">
                <a:solidFill>
                  <a:schemeClr val="accent3"/>
                </a:solidFill>
                <a:prstDash val="solid"/>
                <a:miter lim="800000"/>
                <a:headEnd type="none" w="sm" len="sm"/>
                <a:tailEnd type="none" w="sm" len="sm"/>
              </a:ln>
            </p:spPr>
          </p:cxnSp>
          <p:cxnSp>
            <p:nvCxnSpPr>
              <p:cNvPr id="1441" name="Google Shape;1441;p12"/>
              <p:cNvCxnSpPr/>
              <p:nvPr/>
            </p:nvCxnSpPr>
            <p:spPr>
              <a:xfrm rot="-1800175" flipH="1">
                <a:off x="6410202" y="2555593"/>
                <a:ext cx="834527" cy="1445527"/>
              </a:xfrm>
              <a:prstGeom prst="straightConnector1">
                <a:avLst/>
              </a:prstGeom>
              <a:noFill/>
              <a:ln w="9525" cap="flat" cmpd="sng">
                <a:solidFill>
                  <a:schemeClr val="accent3"/>
                </a:solidFill>
                <a:prstDash val="solid"/>
                <a:miter lim="800000"/>
                <a:headEnd type="none" w="sm" len="sm"/>
                <a:tailEnd type="none" w="sm" len="sm"/>
              </a:ln>
            </p:spPr>
          </p:cxnSp>
        </p:grpSp>
        <p:grpSp>
          <p:nvGrpSpPr>
            <p:cNvPr id="1442" name="Google Shape;1442;p12"/>
            <p:cNvGrpSpPr/>
            <p:nvPr/>
          </p:nvGrpSpPr>
          <p:grpSpPr>
            <a:xfrm rot="2700000">
              <a:off x="6974573" y="2638285"/>
              <a:ext cx="2062180" cy="2062205"/>
              <a:chOff x="5796364" y="2251931"/>
              <a:chExt cx="2062200" cy="2062225"/>
            </a:xfrm>
          </p:grpSpPr>
          <p:cxnSp>
            <p:nvCxnSpPr>
              <p:cNvPr id="1443" name="Google Shape;1443;p12"/>
              <p:cNvCxnSpPr/>
              <p:nvPr/>
            </p:nvCxnSpPr>
            <p:spPr>
              <a:xfrm rot="8100000">
                <a:off x="6103839" y="2548925"/>
                <a:ext cx="1434013" cy="1434013"/>
              </a:xfrm>
              <a:prstGeom prst="straightConnector1">
                <a:avLst/>
              </a:prstGeom>
              <a:noFill/>
              <a:ln w="9525" cap="flat" cmpd="sng">
                <a:solidFill>
                  <a:schemeClr val="accent3"/>
                </a:solidFill>
                <a:prstDash val="solid"/>
                <a:miter lim="800000"/>
                <a:headEnd type="none" w="sm" len="sm"/>
                <a:tailEnd type="none" w="sm" len="sm"/>
              </a:ln>
            </p:spPr>
          </p:cxnSp>
          <p:cxnSp>
            <p:nvCxnSpPr>
              <p:cNvPr id="1444" name="Google Shape;1444;p12"/>
              <p:cNvCxnSpPr/>
              <p:nvPr/>
            </p:nvCxnSpPr>
            <p:spPr>
              <a:xfrm rot="-2700000" flipH="1">
                <a:off x="6098366" y="2553958"/>
                <a:ext cx="1458196" cy="1458196"/>
              </a:xfrm>
              <a:prstGeom prst="straightConnector1">
                <a:avLst/>
              </a:prstGeom>
              <a:noFill/>
              <a:ln w="9525" cap="flat" cmpd="sng">
                <a:solidFill>
                  <a:schemeClr val="accent3"/>
                </a:solidFill>
                <a:prstDash val="solid"/>
                <a:miter lim="800000"/>
                <a:headEnd type="none" w="sm" len="sm"/>
                <a:tailEnd type="none" w="sm" len="sm"/>
              </a:ln>
            </p:spPr>
          </p:cxnSp>
        </p:grpSp>
        <p:grpSp>
          <p:nvGrpSpPr>
            <p:cNvPr id="1445" name="Google Shape;1445;p12"/>
            <p:cNvGrpSpPr/>
            <p:nvPr/>
          </p:nvGrpSpPr>
          <p:grpSpPr>
            <a:xfrm rot="3599956">
              <a:off x="7187348" y="2846628"/>
              <a:ext cx="1681463" cy="1619064"/>
              <a:chOff x="5990934" y="2447030"/>
              <a:chExt cx="1681500" cy="1619100"/>
            </a:xfrm>
          </p:grpSpPr>
          <p:cxnSp>
            <p:nvCxnSpPr>
              <p:cNvPr id="1446" name="Google Shape;1446;p12"/>
              <p:cNvCxnSpPr/>
              <p:nvPr/>
            </p:nvCxnSpPr>
            <p:spPr>
              <a:xfrm rot="7199757">
                <a:off x="6411332" y="2537791"/>
                <a:ext cx="840703" cy="1456281"/>
              </a:xfrm>
              <a:prstGeom prst="straightConnector1">
                <a:avLst/>
              </a:prstGeom>
              <a:noFill/>
              <a:ln w="9525" cap="flat" cmpd="sng">
                <a:solidFill>
                  <a:schemeClr val="accent3"/>
                </a:solidFill>
                <a:prstDash val="solid"/>
                <a:miter lim="800000"/>
                <a:headEnd type="none" w="sm" len="sm"/>
                <a:tailEnd type="none" w="sm" len="sm"/>
              </a:ln>
            </p:spPr>
          </p:cxnSp>
          <p:cxnSp>
            <p:nvCxnSpPr>
              <p:cNvPr id="1447" name="Google Shape;1447;p12"/>
              <p:cNvCxnSpPr/>
              <p:nvPr/>
            </p:nvCxnSpPr>
            <p:spPr>
              <a:xfrm rot="-3600073" flipH="1">
                <a:off x="6126340" y="2851820"/>
                <a:ext cx="1402251" cy="809520"/>
              </a:xfrm>
              <a:prstGeom prst="straightConnector1">
                <a:avLst/>
              </a:prstGeom>
              <a:noFill/>
              <a:ln w="9525" cap="flat" cmpd="sng">
                <a:solidFill>
                  <a:schemeClr val="accent3"/>
                </a:solidFill>
                <a:prstDash val="solid"/>
                <a:miter lim="800000"/>
                <a:headEnd type="none" w="sm" len="sm"/>
                <a:tailEnd type="none" w="sm" len="sm"/>
              </a:ln>
            </p:spPr>
          </p:cxnSp>
        </p:grpSp>
        <p:grpSp>
          <p:nvGrpSpPr>
            <p:cNvPr id="1448" name="Google Shape;1448;p12"/>
            <p:cNvGrpSpPr/>
            <p:nvPr/>
          </p:nvGrpSpPr>
          <p:grpSpPr>
            <a:xfrm rot="4500040">
              <a:off x="7271878" y="2930287"/>
              <a:ext cx="1491855" cy="1453757"/>
              <a:chOff x="6081577" y="2538982"/>
              <a:chExt cx="1491900" cy="1453800"/>
            </a:xfrm>
          </p:grpSpPr>
          <p:cxnSp>
            <p:nvCxnSpPr>
              <p:cNvPr id="1449" name="Google Shape;1449;p12"/>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1450" name="Google Shape;1450;p12"/>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sp>
        <p:nvSpPr>
          <p:cNvPr id="1451" name="Google Shape;1451;p12"/>
          <p:cNvSpPr/>
          <p:nvPr/>
        </p:nvSpPr>
        <p:spPr>
          <a:xfrm rot="10800000" flipH="1">
            <a:off x="270608" y="5797516"/>
            <a:ext cx="801300" cy="8013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52" name="Google Shape;1452;p12"/>
          <p:cNvSpPr/>
          <p:nvPr/>
        </p:nvSpPr>
        <p:spPr>
          <a:xfrm rot="10800000" flipH="1">
            <a:off x="404116" y="5931009"/>
            <a:ext cx="534300" cy="5343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53" name="Google Shape;1453;p12"/>
          <p:cNvSpPr/>
          <p:nvPr/>
        </p:nvSpPr>
        <p:spPr>
          <a:xfrm rot="10800000">
            <a:off x="271496" y="5797516"/>
            <a:ext cx="801300" cy="8013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54" name="Google Shape;1454;p12"/>
          <p:cNvSpPr/>
          <p:nvPr/>
        </p:nvSpPr>
        <p:spPr>
          <a:xfrm rot="-5400000" flipH="1">
            <a:off x="141050" y="134304"/>
            <a:ext cx="534300" cy="534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55" name="Google Shape;1455;p12"/>
          <p:cNvSpPr/>
          <p:nvPr/>
        </p:nvSpPr>
        <p:spPr>
          <a:xfrm rot="10800000" flipH="1">
            <a:off x="669867" y="134130"/>
            <a:ext cx="534300" cy="534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456" name="Google Shape;1456;p12"/>
          <p:cNvGrpSpPr/>
          <p:nvPr/>
        </p:nvGrpSpPr>
        <p:grpSpPr>
          <a:xfrm rot="10800000" flipH="1">
            <a:off x="261821" y="134297"/>
            <a:ext cx="275702" cy="534044"/>
            <a:chOff x="10628069" y="2437255"/>
            <a:chExt cx="369772" cy="748800"/>
          </a:xfrm>
        </p:grpSpPr>
        <p:cxnSp>
          <p:nvCxnSpPr>
            <p:cNvPr id="1457" name="Google Shape;1457;p12"/>
            <p:cNvCxnSpPr/>
            <p:nvPr/>
          </p:nvCxnSpPr>
          <p:spPr>
            <a:xfrm>
              <a:off x="10997841"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458" name="Google Shape;1458;p12"/>
            <p:cNvCxnSpPr/>
            <p:nvPr/>
          </p:nvCxnSpPr>
          <p:spPr>
            <a:xfrm>
              <a:off x="10812955"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459" name="Google Shape;1459;p12"/>
            <p:cNvCxnSpPr/>
            <p:nvPr/>
          </p:nvCxnSpPr>
          <p:spPr>
            <a:xfrm>
              <a:off x="10628069" y="2437255"/>
              <a:ext cx="0" cy="748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1460" name="Google Shape;1460;p12"/>
          <p:cNvGrpSpPr/>
          <p:nvPr/>
        </p:nvGrpSpPr>
        <p:grpSpPr>
          <a:xfrm rot="10800000" flipH="1">
            <a:off x="800955" y="133154"/>
            <a:ext cx="263721" cy="534044"/>
            <a:chOff x="10628069" y="2437255"/>
            <a:chExt cx="369772" cy="748800"/>
          </a:xfrm>
        </p:grpSpPr>
        <p:cxnSp>
          <p:nvCxnSpPr>
            <p:cNvPr id="1461" name="Google Shape;1461;p12"/>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462" name="Google Shape;1462;p12"/>
            <p:cNvCxnSpPr/>
            <p:nvPr/>
          </p:nvCxnSpPr>
          <p:spPr>
            <a:xfrm>
              <a:off x="10812955" y="2437255"/>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1463" name="Google Shape;1463;p12"/>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1464" name="Google Shape;1464;p12"/>
          <p:cNvSpPr/>
          <p:nvPr/>
        </p:nvSpPr>
        <p:spPr>
          <a:xfrm rot="5400000">
            <a:off x="139348" y="131565"/>
            <a:ext cx="1064400" cy="1064400"/>
          </a:xfrm>
          <a:prstGeom prst="arc">
            <a:avLst>
              <a:gd name="adj1" fmla="val 16200000"/>
              <a:gd name="adj2" fmla="val 5378577"/>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65" name="Google Shape;1465;p12"/>
          <p:cNvSpPr/>
          <p:nvPr/>
        </p:nvSpPr>
        <p:spPr>
          <a:xfrm rot="10800000" flipH="1">
            <a:off x="143153" y="5686330"/>
            <a:ext cx="1050000" cy="1050000"/>
          </a:xfrm>
          <a:prstGeom prst="arc">
            <a:avLst>
              <a:gd name="adj1" fmla="val 16200000"/>
              <a:gd name="adj2" fmla="val 125862"/>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1466" name="Google Shape;1466;p12"/>
          <p:cNvGrpSpPr/>
          <p:nvPr/>
        </p:nvGrpSpPr>
        <p:grpSpPr>
          <a:xfrm>
            <a:off x="267980" y="267280"/>
            <a:ext cx="801066" cy="801066"/>
            <a:chOff x="6214949" y="2511699"/>
            <a:chExt cx="1123200" cy="1123200"/>
          </a:xfrm>
        </p:grpSpPr>
        <p:sp>
          <p:nvSpPr>
            <p:cNvPr id="1467" name="Google Shape;1467;p12"/>
            <p:cNvSpPr/>
            <p:nvPr/>
          </p:nvSpPr>
          <p:spPr>
            <a:xfrm rot="-5400000" flipH="1">
              <a:off x="6402149" y="2698899"/>
              <a:ext cx="748800" cy="7488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68" name="Google Shape;1468;p12"/>
            <p:cNvSpPr/>
            <p:nvPr/>
          </p:nvSpPr>
          <p:spPr>
            <a:xfrm rot="-5400000" flipH="1">
              <a:off x="6589349" y="2886099"/>
              <a:ext cx="374400" cy="374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69" name="Google Shape;1469;p12"/>
            <p:cNvSpPr/>
            <p:nvPr/>
          </p:nvSpPr>
          <p:spPr>
            <a:xfrm rot="-5400000" flipH="1">
              <a:off x="6214949" y="2511699"/>
              <a:ext cx="1123200" cy="1123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800">
                  <a:latin typeface="Calibri"/>
                  <a:ea typeface="Calibri"/>
                  <a:cs typeface="Calibri"/>
                  <a:sym typeface="Calibri"/>
                </a:rPr>
                <a:t>		</a:t>
              </a:r>
              <a:endParaRPr sz="1800" b="0" i="0" u="none" strike="noStrike" cap="none">
                <a:solidFill>
                  <a:srgbClr val="000000"/>
                </a:solidFill>
                <a:latin typeface="Calibri"/>
                <a:ea typeface="Calibri"/>
                <a:cs typeface="Calibri"/>
                <a:sym typeface="Calibri"/>
              </a:endParaRPr>
            </a:p>
          </p:txBody>
        </p:sp>
      </p:grpSp>
      <p:sp>
        <p:nvSpPr>
          <p:cNvPr id="1470" name="Google Shape;1470;p12"/>
          <p:cNvSpPr/>
          <p:nvPr/>
        </p:nvSpPr>
        <p:spPr>
          <a:xfrm rot="10800000">
            <a:off x="138303" y="5668328"/>
            <a:ext cx="1068000" cy="10680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71" name="Google Shape;1471;p12"/>
          <p:cNvSpPr/>
          <p:nvPr/>
        </p:nvSpPr>
        <p:spPr>
          <a:xfrm rot="10800000">
            <a:off x="404989" y="5931009"/>
            <a:ext cx="534300" cy="5343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72" name="Google Shape;1472;p12"/>
          <p:cNvSpPr/>
          <p:nvPr/>
        </p:nvSpPr>
        <p:spPr>
          <a:xfrm rot="10800000">
            <a:off x="538781" y="6064802"/>
            <a:ext cx="267000" cy="267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73" name="Google Shape;1473;p12"/>
          <p:cNvSpPr/>
          <p:nvPr/>
        </p:nvSpPr>
        <p:spPr>
          <a:xfrm rot="-5400000" flipH="1">
            <a:off x="1587995" y="533640"/>
            <a:ext cx="246900" cy="246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89" name="Group 88">
            <a:extLst>
              <a:ext uri="{FF2B5EF4-FFF2-40B4-BE49-F238E27FC236}">
                <a16:creationId xmlns:a16="http://schemas.microsoft.com/office/drawing/2014/main" id="{3FC244F8-F06D-4058-B828-00FA846916A6}"/>
              </a:ext>
            </a:extLst>
          </p:cNvPr>
          <p:cNvGrpSpPr/>
          <p:nvPr userDrawn="1"/>
        </p:nvGrpSpPr>
        <p:grpSpPr>
          <a:xfrm>
            <a:off x="10990783" y="6317265"/>
            <a:ext cx="554144" cy="293298"/>
            <a:chOff x="11184673" y="2647468"/>
            <a:chExt cx="748937" cy="369772"/>
          </a:xfrm>
        </p:grpSpPr>
        <p:cxnSp>
          <p:nvCxnSpPr>
            <p:cNvPr id="90" name="Straight Connector 89">
              <a:extLst>
                <a:ext uri="{FF2B5EF4-FFF2-40B4-BE49-F238E27FC236}">
                  <a16:creationId xmlns:a16="http://schemas.microsoft.com/office/drawing/2014/main" id="{89B3A8E1-AE44-48C4-B6BE-05E6C301812B}"/>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BEF8990E-E3B6-4589-9855-62E1F912B3AF}"/>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284E6C38-D21B-4E1B-9360-EDF0E0B0F75F}"/>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09731206"/>
      </p:ext>
    </p:extLst>
  </p:cSld>
  <p:clrMapOvr>
    <a:overrideClrMapping bg1="lt1" tx1="dk1" bg2="lt2" tx2="dk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017 Title and text right" preserve="1">
  <p:cSld name="1_017 Title and text right">
    <p:bg>
      <p:bgRef idx="1001">
        <a:schemeClr val="bg1"/>
      </p:bgRef>
    </p:bg>
    <p:spTree>
      <p:nvGrpSpPr>
        <p:cNvPr id="1" name="Shape 2166"/>
        <p:cNvGrpSpPr/>
        <p:nvPr/>
      </p:nvGrpSpPr>
      <p:grpSpPr>
        <a:xfrm>
          <a:off x="0" y="0"/>
          <a:ext cx="0" cy="0"/>
          <a:chOff x="0" y="0"/>
          <a:chExt cx="0" cy="0"/>
        </a:xfrm>
      </p:grpSpPr>
      <p:sp>
        <p:nvSpPr>
          <p:cNvPr id="2378" name="Google Shape;2378;p20"/>
          <p:cNvSpPr txBox="1">
            <a:spLocks noGrp="1"/>
          </p:cNvSpPr>
          <p:nvPr>
            <p:ph type="title"/>
          </p:nvPr>
        </p:nvSpPr>
        <p:spPr>
          <a:xfrm>
            <a:off x="1808220" y="4827125"/>
            <a:ext cx="8575800" cy="557400"/>
          </a:xfrm>
          <a:prstGeom prst="rect">
            <a:avLst/>
          </a:prstGeom>
        </p:spPr>
        <p:txBody>
          <a:bodyPr spcFirstLastPara="1" wrap="square" lIns="121900" tIns="121900" rIns="121900" bIns="121900" anchor="t" anchorCtr="0">
            <a:noAutofit/>
          </a:bodyPr>
          <a:lstStyle>
            <a:lvl1pPr marL="0" marR="0" lvl="0" indent="0" algn="ctr" rtl="0">
              <a:lnSpc>
                <a:spcPct val="100000"/>
              </a:lnSpc>
              <a:spcBef>
                <a:spcPts val="0"/>
              </a:spcBef>
              <a:spcAft>
                <a:spcPts val="0"/>
              </a:spcAft>
              <a:buClr>
                <a:schemeClr val="dk1"/>
              </a:buClr>
              <a:buSzPts val="4000"/>
              <a:buFont typeface="Aldrich"/>
              <a:buNone/>
              <a:defRPr>
                <a:solidFill>
                  <a:schemeClr val="tx2"/>
                </a:solidFill>
              </a:defRPr>
            </a:lvl1pPr>
            <a:lvl2pPr lvl="1"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2379" name="Google Shape;2379;p20"/>
          <p:cNvSpPr txBox="1">
            <a:spLocks noGrp="1"/>
          </p:cNvSpPr>
          <p:nvPr>
            <p:ph type="body" idx="1"/>
          </p:nvPr>
        </p:nvSpPr>
        <p:spPr>
          <a:xfrm>
            <a:off x="1807989" y="5647280"/>
            <a:ext cx="8575800" cy="936900"/>
          </a:xfrm>
          <a:prstGeom prst="rect">
            <a:avLst/>
          </a:prstGeom>
        </p:spPr>
        <p:txBody>
          <a:bodyPr spcFirstLastPara="1" wrap="square" lIns="121900" tIns="121900" rIns="121900" bIns="121900" anchor="t" anchorCtr="0">
            <a:noAutofit/>
          </a:bodyPr>
          <a:lstStyle>
            <a:lvl1pPr marL="457200" lvl="0" indent="-317500" algn="ctr" rtl="0">
              <a:spcBef>
                <a:spcPts val="0"/>
              </a:spcBef>
              <a:spcAft>
                <a:spcPts val="0"/>
              </a:spcAft>
              <a:buSzPts val="1400"/>
              <a:buChar char="●"/>
              <a:defRPr sz="1400">
                <a:solidFill>
                  <a:schemeClr val="tx2"/>
                </a:solidFill>
              </a:defRPr>
            </a:lvl1pPr>
            <a:lvl2pPr marL="914400" lvl="1" indent="-317500" algn="ctr" rtl="0">
              <a:spcBef>
                <a:spcPts val="2100"/>
              </a:spcBef>
              <a:spcAft>
                <a:spcPts val="0"/>
              </a:spcAft>
              <a:buSzPts val="1400"/>
              <a:buChar char="○"/>
              <a:defRPr sz="1400"/>
            </a:lvl2pPr>
            <a:lvl3pPr marL="1371600" lvl="2" indent="-317500" algn="ctr" rtl="0">
              <a:spcBef>
                <a:spcPts val="2100"/>
              </a:spcBef>
              <a:spcAft>
                <a:spcPts val="0"/>
              </a:spcAft>
              <a:buSzPts val="1400"/>
              <a:buChar char="■"/>
              <a:defRPr sz="1400"/>
            </a:lvl3pPr>
            <a:lvl4pPr marL="1828800" lvl="3" indent="-317500" algn="ctr" rtl="0">
              <a:spcBef>
                <a:spcPts val="2100"/>
              </a:spcBef>
              <a:spcAft>
                <a:spcPts val="0"/>
              </a:spcAft>
              <a:buSzPts val="1400"/>
              <a:buChar char="●"/>
              <a:defRPr sz="1400"/>
            </a:lvl4pPr>
            <a:lvl5pPr marL="2286000" lvl="4" indent="-317500" algn="ctr" rtl="0">
              <a:spcBef>
                <a:spcPts val="2100"/>
              </a:spcBef>
              <a:spcAft>
                <a:spcPts val="0"/>
              </a:spcAft>
              <a:buSzPts val="1400"/>
              <a:buChar char="○"/>
              <a:defRPr sz="1400"/>
            </a:lvl5pPr>
            <a:lvl6pPr marL="2743200" lvl="5" indent="-317500" algn="ctr" rtl="0">
              <a:spcBef>
                <a:spcPts val="2100"/>
              </a:spcBef>
              <a:spcAft>
                <a:spcPts val="0"/>
              </a:spcAft>
              <a:buSzPts val="1400"/>
              <a:buChar char="■"/>
              <a:defRPr sz="1400"/>
            </a:lvl6pPr>
            <a:lvl7pPr marL="3200400" lvl="6" indent="-317500" algn="ctr" rtl="0">
              <a:spcBef>
                <a:spcPts val="2100"/>
              </a:spcBef>
              <a:spcAft>
                <a:spcPts val="0"/>
              </a:spcAft>
              <a:buSzPts val="1400"/>
              <a:buChar char="●"/>
              <a:defRPr sz="1400"/>
            </a:lvl7pPr>
            <a:lvl8pPr marL="3657600" lvl="7" indent="-317500" algn="ctr" rtl="0">
              <a:spcBef>
                <a:spcPts val="2100"/>
              </a:spcBef>
              <a:spcAft>
                <a:spcPts val="0"/>
              </a:spcAft>
              <a:buSzPts val="1400"/>
              <a:buChar char="○"/>
              <a:defRPr sz="1400"/>
            </a:lvl8pPr>
            <a:lvl9pPr marL="4114800" lvl="8" indent="-317500" algn="ctr" rtl="0">
              <a:spcBef>
                <a:spcPts val="2100"/>
              </a:spcBef>
              <a:spcAft>
                <a:spcPts val="2100"/>
              </a:spcAft>
              <a:buSzPts val="1400"/>
              <a:buChar char="■"/>
              <a:defRPr sz="1400"/>
            </a:lvl9pPr>
          </a:lstStyle>
          <a:p>
            <a:endParaRPr/>
          </a:p>
        </p:txBody>
      </p:sp>
      <p:sp>
        <p:nvSpPr>
          <p:cNvPr id="215" name="Google Shape;2025;p19">
            <a:extLst>
              <a:ext uri="{FF2B5EF4-FFF2-40B4-BE49-F238E27FC236}">
                <a16:creationId xmlns:a16="http://schemas.microsoft.com/office/drawing/2014/main" id="{75258BA1-D20D-4F81-98E9-DBBEA80CD42D}"/>
              </a:ext>
            </a:extLst>
          </p:cNvPr>
          <p:cNvSpPr/>
          <p:nvPr userDrawn="1"/>
        </p:nvSpPr>
        <p:spPr>
          <a:xfrm flipV="1">
            <a:off x="1897111" y="5829015"/>
            <a:ext cx="904200" cy="8700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16" name="Group 215">
            <a:extLst>
              <a:ext uri="{FF2B5EF4-FFF2-40B4-BE49-F238E27FC236}">
                <a16:creationId xmlns:a16="http://schemas.microsoft.com/office/drawing/2014/main" id="{03A767B0-883E-40BF-B600-16431F09C70C}"/>
              </a:ext>
            </a:extLst>
          </p:cNvPr>
          <p:cNvGrpSpPr/>
          <p:nvPr userDrawn="1"/>
        </p:nvGrpSpPr>
        <p:grpSpPr>
          <a:xfrm>
            <a:off x="1895791" y="5926034"/>
            <a:ext cx="915397" cy="770626"/>
            <a:chOff x="3210946" y="234733"/>
            <a:chExt cx="1560780" cy="1298611"/>
          </a:xfrm>
        </p:grpSpPr>
        <p:cxnSp>
          <p:nvCxnSpPr>
            <p:cNvPr id="217" name="Straight Connector 216">
              <a:extLst>
                <a:ext uri="{FF2B5EF4-FFF2-40B4-BE49-F238E27FC236}">
                  <a16:creationId xmlns:a16="http://schemas.microsoft.com/office/drawing/2014/main" id="{28AEEEC8-8DB7-4B41-92CF-B63AB87737BE}"/>
                </a:ext>
              </a:extLst>
            </p:cNvPr>
            <p:cNvCxnSpPr>
              <a:cxnSpLocks/>
            </p:cNvCxnSpPr>
            <p:nvPr/>
          </p:nvCxnSpPr>
          <p:spPr>
            <a:xfrm rot="5400000">
              <a:off x="3991336" y="752954"/>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18" name="Straight Connector 217">
              <a:extLst>
                <a:ext uri="{FF2B5EF4-FFF2-40B4-BE49-F238E27FC236}">
                  <a16:creationId xmlns:a16="http://schemas.microsoft.com/office/drawing/2014/main" id="{374FC558-42D6-4489-90BE-A65149887067}"/>
                </a:ext>
              </a:extLst>
            </p:cNvPr>
            <p:cNvCxnSpPr>
              <a:cxnSpLocks/>
            </p:cNvCxnSpPr>
            <p:nvPr/>
          </p:nvCxnSpPr>
          <p:spPr>
            <a:xfrm rot="5400000">
              <a:off x="3991336" y="567439"/>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ACAA0062-D01B-4580-B79C-DF64F390C57E}"/>
                </a:ext>
              </a:extLst>
            </p:cNvPr>
            <p:cNvCxnSpPr>
              <a:cxnSpLocks/>
            </p:cNvCxnSpPr>
            <p:nvPr/>
          </p:nvCxnSpPr>
          <p:spPr>
            <a:xfrm rot="5400000">
              <a:off x="3991336" y="381923"/>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a:extLst>
                <a:ext uri="{FF2B5EF4-FFF2-40B4-BE49-F238E27FC236}">
                  <a16:creationId xmlns:a16="http://schemas.microsoft.com/office/drawing/2014/main" id="{77D99380-D858-4A85-913C-454C8BF59D8E}"/>
                </a:ext>
              </a:extLst>
            </p:cNvPr>
            <p:cNvCxnSpPr>
              <a:cxnSpLocks/>
            </p:cNvCxnSpPr>
            <p:nvPr/>
          </p:nvCxnSpPr>
          <p:spPr>
            <a:xfrm rot="5400000">
              <a:off x="3991336" y="19640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394C034E-6A9F-4008-B5BF-8FB3AC15C0D4}"/>
                </a:ext>
              </a:extLst>
            </p:cNvPr>
            <p:cNvCxnSpPr>
              <a:cxnSpLocks/>
            </p:cNvCxnSpPr>
            <p:nvPr/>
          </p:nvCxnSpPr>
          <p:spPr>
            <a:xfrm rot="5400000">
              <a:off x="3991336" y="1089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304325BB-580A-4A3D-A48B-65559E79B22B}"/>
                </a:ext>
              </a:extLst>
            </p:cNvPr>
            <p:cNvCxnSpPr>
              <a:cxnSpLocks/>
            </p:cNvCxnSpPr>
            <p:nvPr/>
          </p:nvCxnSpPr>
          <p:spPr>
            <a:xfrm rot="5400000">
              <a:off x="3991336" y="-174625"/>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D37939FB-04E0-4D9B-9F2F-181A7CE31542}"/>
                </a:ext>
              </a:extLst>
            </p:cNvPr>
            <p:cNvCxnSpPr>
              <a:cxnSpLocks/>
            </p:cNvCxnSpPr>
            <p:nvPr/>
          </p:nvCxnSpPr>
          <p:spPr>
            <a:xfrm rot="5400000">
              <a:off x="3991336" y="-36014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4" name="Straight Connector 223">
              <a:extLst>
                <a:ext uri="{FF2B5EF4-FFF2-40B4-BE49-F238E27FC236}">
                  <a16:creationId xmlns:a16="http://schemas.microsoft.com/office/drawing/2014/main" id="{0E9A6AD3-A95E-447B-BF7D-6DD0EC86C320}"/>
                </a:ext>
              </a:extLst>
            </p:cNvPr>
            <p:cNvCxnSpPr>
              <a:cxnSpLocks/>
            </p:cNvCxnSpPr>
            <p:nvPr/>
          </p:nvCxnSpPr>
          <p:spPr>
            <a:xfrm rot="5400000">
              <a:off x="3991336" y="-54565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225" name="Google Shape;2109;p19">
            <a:extLst>
              <a:ext uri="{FF2B5EF4-FFF2-40B4-BE49-F238E27FC236}">
                <a16:creationId xmlns:a16="http://schemas.microsoft.com/office/drawing/2014/main" id="{4D8F9471-E0CB-4E56-B1E2-97D8F0B4EFB7}"/>
              </a:ext>
            </a:extLst>
          </p:cNvPr>
          <p:cNvSpPr/>
          <p:nvPr userDrawn="1"/>
        </p:nvSpPr>
        <p:spPr>
          <a:xfrm rot="10800000" flipV="1">
            <a:off x="10182913" y="159024"/>
            <a:ext cx="939900" cy="9042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26" name="Group 225">
            <a:extLst>
              <a:ext uri="{FF2B5EF4-FFF2-40B4-BE49-F238E27FC236}">
                <a16:creationId xmlns:a16="http://schemas.microsoft.com/office/drawing/2014/main" id="{8B2C697B-06D9-49DB-B8C1-0340E48DA5DA}"/>
              </a:ext>
            </a:extLst>
          </p:cNvPr>
          <p:cNvGrpSpPr/>
          <p:nvPr userDrawn="1"/>
        </p:nvGrpSpPr>
        <p:grpSpPr>
          <a:xfrm>
            <a:off x="10171397" y="154969"/>
            <a:ext cx="952963" cy="802251"/>
            <a:chOff x="3210946" y="234733"/>
            <a:chExt cx="1560780" cy="1298611"/>
          </a:xfrm>
        </p:grpSpPr>
        <p:cxnSp>
          <p:nvCxnSpPr>
            <p:cNvPr id="227" name="Straight Connector 226">
              <a:extLst>
                <a:ext uri="{FF2B5EF4-FFF2-40B4-BE49-F238E27FC236}">
                  <a16:creationId xmlns:a16="http://schemas.microsoft.com/office/drawing/2014/main" id="{AC2BB641-512F-4461-A9B3-B00F9822BD57}"/>
                </a:ext>
              </a:extLst>
            </p:cNvPr>
            <p:cNvCxnSpPr>
              <a:cxnSpLocks/>
            </p:cNvCxnSpPr>
            <p:nvPr/>
          </p:nvCxnSpPr>
          <p:spPr>
            <a:xfrm rot="5400000">
              <a:off x="3991336" y="752954"/>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90C9550C-4445-4DFE-869E-B921DE95CF7E}"/>
                </a:ext>
              </a:extLst>
            </p:cNvPr>
            <p:cNvCxnSpPr>
              <a:cxnSpLocks/>
            </p:cNvCxnSpPr>
            <p:nvPr/>
          </p:nvCxnSpPr>
          <p:spPr>
            <a:xfrm rot="5400000">
              <a:off x="3991336" y="567439"/>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855B5F11-5CE7-400A-A83A-5CE4CA8B875D}"/>
                </a:ext>
              </a:extLst>
            </p:cNvPr>
            <p:cNvCxnSpPr>
              <a:cxnSpLocks/>
            </p:cNvCxnSpPr>
            <p:nvPr/>
          </p:nvCxnSpPr>
          <p:spPr>
            <a:xfrm rot="5400000">
              <a:off x="3991336" y="381923"/>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819B3333-9D22-4F4A-9D80-C802A5F34E5B}"/>
                </a:ext>
              </a:extLst>
            </p:cNvPr>
            <p:cNvCxnSpPr>
              <a:cxnSpLocks/>
            </p:cNvCxnSpPr>
            <p:nvPr/>
          </p:nvCxnSpPr>
          <p:spPr>
            <a:xfrm rot="5400000">
              <a:off x="3991336" y="19640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C8FA68A4-D73F-4149-A0B1-64557475F075}"/>
                </a:ext>
              </a:extLst>
            </p:cNvPr>
            <p:cNvCxnSpPr>
              <a:cxnSpLocks/>
            </p:cNvCxnSpPr>
            <p:nvPr/>
          </p:nvCxnSpPr>
          <p:spPr>
            <a:xfrm rot="5400000">
              <a:off x="3991336" y="1089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B8566AB0-7985-4A97-9838-35C238584481}"/>
                </a:ext>
              </a:extLst>
            </p:cNvPr>
            <p:cNvCxnSpPr>
              <a:cxnSpLocks/>
            </p:cNvCxnSpPr>
            <p:nvPr/>
          </p:nvCxnSpPr>
          <p:spPr>
            <a:xfrm rot="5400000">
              <a:off x="3991336" y="-174625"/>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3" name="Straight Connector 232">
              <a:extLst>
                <a:ext uri="{FF2B5EF4-FFF2-40B4-BE49-F238E27FC236}">
                  <a16:creationId xmlns:a16="http://schemas.microsoft.com/office/drawing/2014/main" id="{E980B9A9-AFFE-4384-955B-5CF77BEDC96F}"/>
                </a:ext>
              </a:extLst>
            </p:cNvPr>
            <p:cNvCxnSpPr>
              <a:cxnSpLocks/>
            </p:cNvCxnSpPr>
            <p:nvPr/>
          </p:nvCxnSpPr>
          <p:spPr>
            <a:xfrm rot="5400000">
              <a:off x="3991336" y="-36014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4" name="Straight Connector 233">
              <a:extLst>
                <a:ext uri="{FF2B5EF4-FFF2-40B4-BE49-F238E27FC236}">
                  <a16:creationId xmlns:a16="http://schemas.microsoft.com/office/drawing/2014/main" id="{F5AF1C55-6FB7-4999-A6D3-3F6C4611EFEC}"/>
                </a:ext>
              </a:extLst>
            </p:cNvPr>
            <p:cNvCxnSpPr>
              <a:cxnSpLocks/>
            </p:cNvCxnSpPr>
            <p:nvPr/>
          </p:nvCxnSpPr>
          <p:spPr>
            <a:xfrm rot="5400000">
              <a:off x="3991336" y="-54565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235" name="Google Shape;1955;p19">
            <a:extLst>
              <a:ext uri="{FF2B5EF4-FFF2-40B4-BE49-F238E27FC236}">
                <a16:creationId xmlns:a16="http://schemas.microsoft.com/office/drawing/2014/main" id="{46B19748-A988-4C0F-9D07-4A800C4A9636}"/>
              </a:ext>
            </a:extLst>
          </p:cNvPr>
          <p:cNvGrpSpPr/>
          <p:nvPr userDrawn="1"/>
        </p:nvGrpSpPr>
        <p:grpSpPr>
          <a:xfrm flipV="1">
            <a:off x="1139427" y="4979546"/>
            <a:ext cx="649680" cy="436176"/>
            <a:chOff x="10624861" y="3933984"/>
            <a:chExt cx="1115330" cy="748800"/>
          </a:xfrm>
        </p:grpSpPr>
        <p:cxnSp>
          <p:nvCxnSpPr>
            <p:cNvPr id="236" name="Google Shape;1956;p19">
              <a:extLst>
                <a:ext uri="{FF2B5EF4-FFF2-40B4-BE49-F238E27FC236}">
                  <a16:creationId xmlns:a16="http://schemas.microsoft.com/office/drawing/2014/main" id="{BA2FD087-F060-42DD-8B16-36FA548C7824}"/>
                </a:ext>
              </a:extLst>
            </p:cNvPr>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37" name="Google Shape;1957;p19">
              <a:extLst>
                <a:ext uri="{FF2B5EF4-FFF2-40B4-BE49-F238E27FC236}">
                  <a16:creationId xmlns:a16="http://schemas.microsoft.com/office/drawing/2014/main" id="{E19239C2-38BE-4888-BC9B-3708D749C1E3}"/>
                </a:ext>
              </a:extLst>
            </p:cNvPr>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38" name="Google Shape;1958;p19">
              <a:extLst>
                <a:ext uri="{FF2B5EF4-FFF2-40B4-BE49-F238E27FC236}">
                  <a16:creationId xmlns:a16="http://schemas.microsoft.com/office/drawing/2014/main" id="{6370C3F6-95E1-4ED4-9C6C-3C7564511829}"/>
                </a:ext>
              </a:extLst>
            </p:cNvPr>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39" name="Google Shape;1959;p19">
              <a:extLst>
                <a:ext uri="{FF2B5EF4-FFF2-40B4-BE49-F238E27FC236}">
                  <a16:creationId xmlns:a16="http://schemas.microsoft.com/office/drawing/2014/main" id="{022EEE47-0C99-4BBD-8E79-99CC6F77560D}"/>
                </a:ext>
              </a:extLst>
            </p:cNvPr>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40" name="Google Shape;1960;p19">
              <a:extLst>
                <a:ext uri="{FF2B5EF4-FFF2-40B4-BE49-F238E27FC236}">
                  <a16:creationId xmlns:a16="http://schemas.microsoft.com/office/drawing/2014/main" id="{38BDDDDC-A035-4CBC-B91E-46327350B153}"/>
                </a:ext>
              </a:extLst>
            </p:cNvPr>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41" name="Google Shape;1961;p19">
              <a:extLst>
                <a:ext uri="{FF2B5EF4-FFF2-40B4-BE49-F238E27FC236}">
                  <a16:creationId xmlns:a16="http://schemas.microsoft.com/office/drawing/2014/main" id="{915930B5-963C-4082-A40D-E03D637F675E}"/>
                </a:ext>
              </a:extLst>
            </p:cNvPr>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42" name="Google Shape;1962;p19">
              <a:extLst>
                <a:ext uri="{FF2B5EF4-FFF2-40B4-BE49-F238E27FC236}">
                  <a16:creationId xmlns:a16="http://schemas.microsoft.com/office/drawing/2014/main" id="{C81BA0C7-27FC-4DE3-A3D8-C4FB1BBB23C0}"/>
                </a:ext>
              </a:extLst>
            </p:cNvPr>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243" name="Google Shape;1963;p19">
            <a:extLst>
              <a:ext uri="{FF2B5EF4-FFF2-40B4-BE49-F238E27FC236}">
                <a16:creationId xmlns:a16="http://schemas.microsoft.com/office/drawing/2014/main" id="{57FA773F-1B5B-4F28-AD94-87B774FF1E4A}"/>
              </a:ext>
            </a:extLst>
          </p:cNvPr>
          <p:cNvSpPr/>
          <p:nvPr userDrawn="1"/>
        </p:nvSpPr>
        <p:spPr>
          <a:xfrm flipV="1">
            <a:off x="159730" y="6269490"/>
            <a:ext cx="436200" cy="4362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4" name="Google Shape;1964;p19">
            <a:extLst>
              <a:ext uri="{FF2B5EF4-FFF2-40B4-BE49-F238E27FC236}">
                <a16:creationId xmlns:a16="http://schemas.microsoft.com/office/drawing/2014/main" id="{5FBA0CB6-DB84-456B-8820-216C3119ECAA}"/>
              </a:ext>
            </a:extLst>
          </p:cNvPr>
          <p:cNvSpPr/>
          <p:nvPr userDrawn="1"/>
        </p:nvSpPr>
        <p:spPr>
          <a:xfrm flipV="1">
            <a:off x="166939" y="5847889"/>
            <a:ext cx="857400" cy="857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245" name="Google Shape;1965;p19">
            <a:extLst>
              <a:ext uri="{FF2B5EF4-FFF2-40B4-BE49-F238E27FC236}">
                <a16:creationId xmlns:a16="http://schemas.microsoft.com/office/drawing/2014/main" id="{8C439AD8-2D12-47DF-ACC3-31A116495B7C}"/>
              </a:ext>
            </a:extLst>
          </p:cNvPr>
          <p:cNvGrpSpPr/>
          <p:nvPr userDrawn="1"/>
        </p:nvGrpSpPr>
        <p:grpSpPr>
          <a:xfrm flipV="1">
            <a:off x="159886" y="5839243"/>
            <a:ext cx="430783" cy="436176"/>
            <a:chOff x="8943245" y="2438859"/>
            <a:chExt cx="739541" cy="748800"/>
          </a:xfrm>
        </p:grpSpPr>
        <p:cxnSp>
          <p:nvCxnSpPr>
            <p:cNvPr id="246" name="Google Shape;1966;p19">
              <a:extLst>
                <a:ext uri="{FF2B5EF4-FFF2-40B4-BE49-F238E27FC236}">
                  <a16:creationId xmlns:a16="http://schemas.microsoft.com/office/drawing/2014/main" id="{2AFCFE41-6999-4E46-9A83-927A3706EB7B}"/>
                </a:ext>
              </a:extLst>
            </p:cNvPr>
            <p:cNvCxnSpPr/>
            <p:nvPr/>
          </p:nvCxnSpPr>
          <p:spPr>
            <a:xfrm>
              <a:off x="8943245"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47" name="Google Shape;1967;p19">
              <a:extLst>
                <a:ext uri="{FF2B5EF4-FFF2-40B4-BE49-F238E27FC236}">
                  <a16:creationId xmlns:a16="http://schemas.microsoft.com/office/drawing/2014/main" id="{04217D95-6E66-49FD-8548-E8370B357EC2}"/>
                </a:ext>
              </a:extLst>
            </p:cNvPr>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48" name="Google Shape;1968;p19">
              <a:extLst>
                <a:ext uri="{FF2B5EF4-FFF2-40B4-BE49-F238E27FC236}">
                  <a16:creationId xmlns:a16="http://schemas.microsoft.com/office/drawing/2014/main" id="{C35818E1-D8CD-41E3-9888-BAA2CAE09B78}"/>
                </a:ext>
              </a:extLst>
            </p:cNvPr>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49" name="Google Shape;1969;p19">
              <a:extLst>
                <a:ext uri="{FF2B5EF4-FFF2-40B4-BE49-F238E27FC236}">
                  <a16:creationId xmlns:a16="http://schemas.microsoft.com/office/drawing/2014/main" id="{595CEC0F-5DBD-4450-A4C4-28240795ACFA}"/>
                </a:ext>
              </a:extLst>
            </p:cNvPr>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50" name="Google Shape;1970;p19">
              <a:extLst>
                <a:ext uri="{FF2B5EF4-FFF2-40B4-BE49-F238E27FC236}">
                  <a16:creationId xmlns:a16="http://schemas.microsoft.com/office/drawing/2014/main" id="{C5A5F3FB-61B8-4150-A3B6-9AC520F3E7A7}"/>
                </a:ext>
              </a:extLst>
            </p:cNvPr>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251" name="Google Shape;1971;p19">
            <a:extLst>
              <a:ext uri="{FF2B5EF4-FFF2-40B4-BE49-F238E27FC236}">
                <a16:creationId xmlns:a16="http://schemas.microsoft.com/office/drawing/2014/main" id="{523CC106-3FCD-419D-9180-55158F54B9B5}"/>
              </a:ext>
            </a:extLst>
          </p:cNvPr>
          <p:cNvSpPr/>
          <p:nvPr userDrawn="1"/>
        </p:nvSpPr>
        <p:spPr>
          <a:xfrm flipV="1">
            <a:off x="248635" y="5957862"/>
            <a:ext cx="639300" cy="6393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2" name="Google Shape;1972;p19">
            <a:extLst>
              <a:ext uri="{FF2B5EF4-FFF2-40B4-BE49-F238E27FC236}">
                <a16:creationId xmlns:a16="http://schemas.microsoft.com/office/drawing/2014/main" id="{D08B57C5-EAD4-4C72-85D2-EC8812A3BB7B}"/>
              </a:ext>
            </a:extLst>
          </p:cNvPr>
          <p:cNvSpPr/>
          <p:nvPr userDrawn="1"/>
        </p:nvSpPr>
        <p:spPr>
          <a:xfrm flipV="1">
            <a:off x="363102" y="6072594"/>
            <a:ext cx="410100" cy="410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3" name="Google Shape;1973;p19">
            <a:extLst>
              <a:ext uri="{FF2B5EF4-FFF2-40B4-BE49-F238E27FC236}">
                <a16:creationId xmlns:a16="http://schemas.microsoft.com/office/drawing/2014/main" id="{0854B346-D72F-49BF-974C-316356B2E350}"/>
              </a:ext>
            </a:extLst>
          </p:cNvPr>
          <p:cNvSpPr/>
          <p:nvPr userDrawn="1"/>
        </p:nvSpPr>
        <p:spPr>
          <a:xfrm flipV="1">
            <a:off x="467289" y="6176606"/>
            <a:ext cx="201900" cy="201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4" name="Google Shape;1974;p19">
            <a:extLst>
              <a:ext uri="{FF2B5EF4-FFF2-40B4-BE49-F238E27FC236}">
                <a16:creationId xmlns:a16="http://schemas.microsoft.com/office/drawing/2014/main" id="{46C13C9F-A996-492C-B1B7-946921B0B56B}"/>
              </a:ext>
            </a:extLst>
          </p:cNvPr>
          <p:cNvSpPr/>
          <p:nvPr userDrawn="1"/>
        </p:nvSpPr>
        <p:spPr>
          <a:xfrm flipV="1">
            <a:off x="1027811" y="6269490"/>
            <a:ext cx="436200" cy="4362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5" name="Google Shape;1975;p19">
            <a:extLst>
              <a:ext uri="{FF2B5EF4-FFF2-40B4-BE49-F238E27FC236}">
                <a16:creationId xmlns:a16="http://schemas.microsoft.com/office/drawing/2014/main" id="{6ECD9FF3-65B2-4CAC-AF70-2C709614D5DF}"/>
              </a:ext>
            </a:extLst>
          </p:cNvPr>
          <p:cNvSpPr/>
          <p:nvPr userDrawn="1"/>
        </p:nvSpPr>
        <p:spPr>
          <a:xfrm flipV="1">
            <a:off x="1026877" y="5833110"/>
            <a:ext cx="436200" cy="4362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56" name="Google Shape;1976;p19">
            <a:extLst>
              <a:ext uri="{FF2B5EF4-FFF2-40B4-BE49-F238E27FC236}">
                <a16:creationId xmlns:a16="http://schemas.microsoft.com/office/drawing/2014/main" id="{4BA730EE-AF52-4EF0-9E75-3489DFEB2F90}"/>
              </a:ext>
            </a:extLst>
          </p:cNvPr>
          <p:cNvGrpSpPr/>
          <p:nvPr userDrawn="1"/>
        </p:nvGrpSpPr>
        <p:grpSpPr>
          <a:xfrm flipV="1">
            <a:off x="1141296" y="5840177"/>
            <a:ext cx="215392" cy="436176"/>
            <a:chOff x="10628069" y="2437255"/>
            <a:chExt cx="369772" cy="748800"/>
          </a:xfrm>
        </p:grpSpPr>
        <p:cxnSp>
          <p:nvCxnSpPr>
            <p:cNvPr id="257" name="Google Shape;1977;p19">
              <a:extLst>
                <a:ext uri="{FF2B5EF4-FFF2-40B4-BE49-F238E27FC236}">
                  <a16:creationId xmlns:a16="http://schemas.microsoft.com/office/drawing/2014/main" id="{29DBC258-A48C-4566-9D88-0B8E24B83839}"/>
                </a:ext>
              </a:extLst>
            </p:cNvPr>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258" name="Google Shape;1978;p19">
              <a:extLst>
                <a:ext uri="{FF2B5EF4-FFF2-40B4-BE49-F238E27FC236}">
                  <a16:creationId xmlns:a16="http://schemas.microsoft.com/office/drawing/2014/main" id="{18A7521E-1E3A-4DF8-8194-4E24FECAB7AA}"/>
                </a:ext>
              </a:extLst>
            </p:cNvPr>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259" name="Google Shape;1979;p19">
              <a:extLst>
                <a:ext uri="{FF2B5EF4-FFF2-40B4-BE49-F238E27FC236}">
                  <a16:creationId xmlns:a16="http://schemas.microsoft.com/office/drawing/2014/main" id="{AD623859-8A59-4314-8E4F-5C38BBAD25C4}"/>
                </a:ext>
              </a:extLst>
            </p:cNvPr>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260" name="Google Shape;1980;p19">
            <a:extLst>
              <a:ext uri="{FF2B5EF4-FFF2-40B4-BE49-F238E27FC236}">
                <a16:creationId xmlns:a16="http://schemas.microsoft.com/office/drawing/2014/main" id="{7A02157A-EFB9-4283-97AD-8275E7A2784C}"/>
              </a:ext>
            </a:extLst>
          </p:cNvPr>
          <p:cNvSpPr/>
          <p:nvPr userDrawn="1"/>
        </p:nvSpPr>
        <p:spPr>
          <a:xfrm flipV="1">
            <a:off x="1133534" y="6367098"/>
            <a:ext cx="231000" cy="231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61" name="Google Shape;1981;p19">
            <a:extLst>
              <a:ext uri="{FF2B5EF4-FFF2-40B4-BE49-F238E27FC236}">
                <a16:creationId xmlns:a16="http://schemas.microsoft.com/office/drawing/2014/main" id="{B967AD79-46C7-4CB5-8620-554EC0FE1A86}"/>
              </a:ext>
            </a:extLst>
          </p:cNvPr>
          <p:cNvSpPr/>
          <p:nvPr userDrawn="1"/>
        </p:nvSpPr>
        <p:spPr>
          <a:xfrm flipV="1">
            <a:off x="1189132" y="6422800"/>
            <a:ext cx="119700" cy="119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62" name="Google Shape;1982;p19">
            <a:extLst>
              <a:ext uri="{FF2B5EF4-FFF2-40B4-BE49-F238E27FC236}">
                <a16:creationId xmlns:a16="http://schemas.microsoft.com/office/drawing/2014/main" id="{60A7F2CA-5D9F-4F05-9116-1B7407982FC0}"/>
              </a:ext>
            </a:extLst>
          </p:cNvPr>
          <p:cNvSpPr/>
          <p:nvPr userDrawn="1"/>
        </p:nvSpPr>
        <p:spPr>
          <a:xfrm rot="16200000" flipV="1">
            <a:off x="1465366" y="5831973"/>
            <a:ext cx="436200" cy="4362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63" name="Google Shape;1987;p19">
            <a:extLst>
              <a:ext uri="{FF2B5EF4-FFF2-40B4-BE49-F238E27FC236}">
                <a16:creationId xmlns:a16="http://schemas.microsoft.com/office/drawing/2014/main" id="{2D1763CD-6200-498F-B14C-6FF7951B289F}"/>
              </a:ext>
            </a:extLst>
          </p:cNvPr>
          <p:cNvSpPr/>
          <p:nvPr userDrawn="1"/>
        </p:nvSpPr>
        <p:spPr>
          <a:xfrm flipV="1">
            <a:off x="1477871" y="6280973"/>
            <a:ext cx="410100" cy="4101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64" name="Google Shape;1988;p19">
            <a:extLst>
              <a:ext uri="{FF2B5EF4-FFF2-40B4-BE49-F238E27FC236}">
                <a16:creationId xmlns:a16="http://schemas.microsoft.com/office/drawing/2014/main" id="{01470041-FF37-4A45-AF19-A35A22034033}"/>
              </a:ext>
            </a:extLst>
          </p:cNvPr>
          <p:cNvSpPr/>
          <p:nvPr userDrawn="1"/>
        </p:nvSpPr>
        <p:spPr>
          <a:xfrm flipV="1">
            <a:off x="1564303" y="6373639"/>
            <a:ext cx="231000" cy="231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65" name="Google Shape;1989;p19">
            <a:extLst>
              <a:ext uri="{FF2B5EF4-FFF2-40B4-BE49-F238E27FC236}">
                <a16:creationId xmlns:a16="http://schemas.microsoft.com/office/drawing/2014/main" id="{6FCA7C46-7778-4B8A-9D87-72B15BE7E930}"/>
              </a:ext>
            </a:extLst>
          </p:cNvPr>
          <p:cNvSpPr/>
          <p:nvPr userDrawn="1"/>
        </p:nvSpPr>
        <p:spPr>
          <a:xfrm flipV="1">
            <a:off x="1619901" y="6429341"/>
            <a:ext cx="119700" cy="1197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66" name="Google Shape;1990;p19">
            <a:extLst>
              <a:ext uri="{FF2B5EF4-FFF2-40B4-BE49-F238E27FC236}">
                <a16:creationId xmlns:a16="http://schemas.microsoft.com/office/drawing/2014/main" id="{2FADD977-5EBD-4782-ABA0-3F1060F25A78}"/>
              </a:ext>
            </a:extLst>
          </p:cNvPr>
          <p:cNvSpPr/>
          <p:nvPr userDrawn="1"/>
        </p:nvSpPr>
        <p:spPr>
          <a:xfrm rot="5400000" flipV="1">
            <a:off x="166004" y="4979926"/>
            <a:ext cx="857400" cy="8574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67" name="Google Shape;1991;p19">
            <a:extLst>
              <a:ext uri="{FF2B5EF4-FFF2-40B4-BE49-F238E27FC236}">
                <a16:creationId xmlns:a16="http://schemas.microsoft.com/office/drawing/2014/main" id="{9D3B8D29-5D13-457A-BC19-F5FD2BAB951C}"/>
              </a:ext>
            </a:extLst>
          </p:cNvPr>
          <p:cNvSpPr/>
          <p:nvPr userDrawn="1"/>
        </p:nvSpPr>
        <p:spPr>
          <a:xfrm rot="5400000" flipV="1">
            <a:off x="271459" y="5085383"/>
            <a:ext cx="646500" cy="646500"/>
          </a:xfrm>
          <a:prstGeom prst="arc">
            <a:avLst>
              <a:gd name="adj1" fmla="val 16200000"/>
              <a:gd name="adj2" fmla="val 5467200"/>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68" name="Google Shape;1992;p19">
            <a:extLst>
              <a:ext uri="{FF2B5EF4-FFF2-40B4-BE49-F238E27FC236}">
                <a16:creationId xmlns:a16="http://schemas.microsoft.com/office/drawing/2014/main" id="{B77DBB1A-994D-457F-A7FE-128F278D0700}"/>
              </a:ext>
            </a:extLst>
          </p:cNvPr>
          <p:cNvSpPr/>
          <p:nvPr userDrawn="1"/>
        </p:nvSpPr>
        <p:spPr>
          <a:xfrm rot="5400000" flipV="1">
            <a:off x="370042" y="5183965"/>
            <a:ext cx="449100" cy="4491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69" name="Google Shape;1993;p19">
            <a:extLst>
              <a:ext uri="{FF2B5EF4-FFF2-40B4-BE49-F238E27FC236}">
                <a16:creationId xmlns:a16="http://schemas.microsoft.com/office/drawing/2014/main" id="{B7C4C815-0E39-4B4D-8352-E0AA09931322}"/>
              </a:ext>
            </a:extLst>
          </p:cNvPr>
          <p:cNvSpPr/>
          <p:nvPr userDrawn="1"/>
        </p:nvSpPr>
        <p:spPr>
          <a:xfrm rot="5400000" flipV="1">
            <a:off x="486844" y="5291425"/>
            <a:ext cx="229200" cy="229200"/>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70" name="Google Shape;1994;p19">
            <a:extLst>
              <a:ext uri="{FF2B5EF4-FFF2-40B4-BE49-F238E27FC236}">
                <a16:creationId xmlns:a16="http://schemas.microsoft.com/office/drawing/2014/main" id="{166A22C3-1CF9-4340-981D-2E5C11588278}"/>
              </a:ext>
            </a:extLst>
          </p:cNvPr>
          <p:cNvSpPr/>
          <p:nvPr userDrawn="1"/>
        </p:nvSpPr>
        <p:spPr>
          <a:xfrm rot="5400000" flipH="1" flipV="1">
            <a:off x="165069" y="4986341"/>
            <a:ext cx="857400" cy="857400"/>
          </a:xfrm>
          <a:prstGeom prst="arc">
            <a:avLst>
              <a:gd name="adj1" fmla="val 16200000"/>
              <a:gd name="adj2" fmla="val 3799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71" name="Google Shape;1995;p19">
            <a:extLst>
              <a:ext uri="{FF2B5EF4-FFF2-40B4-BE49-F238E27FC236}">
                <a16:creationId xmlns:a16="http://schemas.microsoft.com/office/drawing/2014/main" id="{DC356A24-0D94-4BAC-AD24-C208F86751B7}"/>
              </a:ext>
            </a:extLst>
          </p:cNvPr>
          <p:cNvSpPr/>
          <p:nvPr userDrawn="1"/>
        </p:nvSpPr>
        <p:spPr>
          <a:xfrm rot="16200000" flipV="1">
            <a:off x="169610" y="4986341"/>
            <a:ext cx="857400" cy="857400"/>
          </a:xfrm>
          <a:prstGeom prst="arc">
            <a:avLst>
              <a:gd name="adj1" fmla="val 16200000"/>
              <a:gd name="adj2" fmla="val 3799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72" name="Google Shape;1996;p19">
            <a:extLst>
              <a:ext uri="{FF2B5EF4-FFF2-40B4-BE49-F238E27FC236}">
                <a16:creationId xmlns:a16="http://schemas.microsoft.com/office/drawing/2014/main" id="{380256E2-499E-4B68-9A64-0022AE251C79}"/>
              </a:ext>
            </a:extLst>
          </p:cNvPr>
          <p:cNvSpPr/>
          <p:nvPr userDrawn="1"/>
        </p:nvSpPr>
        <p:spPr>
          <a:xfrm rot="5400000" flipH="1" flipV="1">
            <a:off x="374714" y="5196209"/>
            <a:ext cx="449100" cy="4491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73" name="Google Shape;1997;p19">
            <a:extLst>
              <a:ext uri="{FF2B5EF4-FFF2-40B4-BE49-F238E27FC236}">
                <a16:creationId xmlns:a16="http://schemas.microsoft.com/office/drawing/2014/main" id="{C80A416F-8A63-4A23-9ACB-ECE21C9ABDCD}"/>
              </a:ext>
            </a:extLst>
          </p:cNvPr>
          <p:cNvSpPr/>
          <p:nvPr userDrawn="1"/>
        </p:nvSpPr>
        <p:spPr>
          <a:xfrm rot="5400000" flipH="1" flipV="1">
            <a:off x="485910" y="5309252"/>
            <a:ext cx="229200" cy="229200"/>
          </a:xfrm>
          <a:prstGeom prst="arc">
            <a:avLst>
              <a:gd name="adj1" fmla="val 16200000"/>
              <a:gd name="adj2" fmla="val 54672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274" name="Google Shape;1998;p19">
            <a:extLst>
              <a:ext uri="{FF2B5EF4-FFF2-40B4-BE49-F238E27FC236}">
                <a16:creationId xmlns:a16="http://schemas.microsoft.com/office/drawing/2014/main" id="{4DD6CA61-689E-431A-AAC5-5766EE3F1208}"/>
              </a:ext>
            </a:extLst>
          </p:cNvPr>
          <p:cNvGrpSpPr/>
          <p:nvPr userDrawn="1"/>
        </p:nvGrpSpPr>
        <p:grpSpPr>
          <a:xfrm flipV="1">
            <a:off x="1140361" y="5404722"/>
            <a:ext cx="649680" cy="436176"/>
            <a:chOff x="10626465" y="3184818"/>
            <a:chExt cx="1115330" cy="748800"/>
          </a:xfrm>
        </p:grpSpPr>
        <p:cxnSp>
          <p:nvCxnSpPr>
            <p:cNvPr id="275" name="Google Shape;1999;p19">
              <a:extLst>
                <a:ext uri="{FF2B5EF4-FFF2-40B4-BE49-F238E27FC236}">
                  <a16:creationId xmlns:a16="http://schemas.microsoft.com/office/drawing/2014/main" id="{7F7FA231-E5ED-43D9-A080-AAD69E657C42}"/>
                </a:ext>
              </a:extLst>
            </p:cNvPr>
            <p:cNvCxnSpPr/>
            <p:nvPr/>
          </p:nvCxnSpPr>
          <p:spPr>
            <a:xfrm>
              <a:off x="10998241"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76" name="Google Shape;2000;p19">
              <a:extLst>
                <a:ext uri="{FF2B5EF4-FFF2-40B4-BE49-F238E27FC236}">
                  <a16:creationId xmlns:a16="http://schemas.microsoft.com/office/drawing/2014/main" id="{BD177583-371D-4C49-8873-B84BE129E23D}"/>
                </a:ext>
              </a:extLst>
            </p:cNvPr>
            <p:cNvCxnSpPr/>
            <p:nvPr/>
          </p:nvCxnSpPr>
          <p:spPr>
            <a:xfrm>
              <a:off x="10812353"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77" name="Google Shape;2001;p19">
              <a:extLst>
                <a:ext uri="{FF2B5EF4-FFF2-40B4-BE49-F238E27FC236}">
                  <a16:creationId xmlns:a16="http://schemas.microsoft.com/office/drawing/2014/main" id="{066BB1CD-565B-429D-872B-7F6744A3CEF8}"/>
                </a:ext>
              </a:extLst>
            </p:cNvPr>
            <p:cNvCxnSpPr/>
            <p:nvPr/>
          </p:nvCxnSpPr>
          <p:spPr>
            <a:xfrm>
              <a:off x="1062646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78" name="Google Shape;2002;p19">
              <a:extLst>
                <a:ext uri="{FF2B5EF4-FFF2-40B4-BE49-F238E27FC236}">
                  <a16:creationId xmlns:a16="http://schemas.microsoft.com/office/drawing/2014/main" id="{8380348E-FCFE-4E32-9AD0-48C9FB817E6B}"/>
                </a:ext>
              </a:extLst>
            </p:cNvPr>
            <p:cNvCxnSpPr/>
            <p:nvPr/>
          </p:nvCxnSpPr>
          <p:spPr>
            <a:xfrm>
              <a:off x="1155590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79" name="Google Shape;2003;p19">
              <a:extLst>
                <a:ext uri="{FF2B5EF4-FFF2-40B4-BE49-F238E27FC236}">
                  <a16:creationId xmlns:a16="http://schemas.microsoft.com/office/drawing/2014/main" id="{FF2F0880-296E-4316-8F06-F45A716D4816}"/>
                </a:ext>
              </a:extLst>
            </p:cNvPr>
            <p:cNvCxnSpPr/>
            <p:nvPr/>
          </p:nvCxnSpPr>
          <p:spPr>
            <a:xfrm>
              <a:off x="11370017"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80" name="Google Shape;2004;p19">
              <a:extLst>
                <a:ext uri="{FF2B5EF4-FFF2-40B4-BE49-F238E27FC236}">
                  <a16:creationId xmlns:a16="http://schemas.microsoft.com/office/drawing/2014/main" id="{FE0AA280-C289-4A3C-93BF-6C0BCA4B32C5}"/>
                </a:ext>
              </a:extLst>
            </p:cNvPr>
            <p:cNvCxnSpPr/>
            <p:nvPr/>
          </p:nvCxnSpPr>
          <p:spPr>
            <a:xfrm>
              <a:off x="11184129"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81" name="Google Shape;2005;p19">
              <a:extLst>
                <a:ext uri="{FF2B5EF4-FFF2-40B4-BE49-F238E27FC236}">
                  <a16:creationId xmlns:a16="http://schemas.microsoft.com/office/drawing/2014/main" id="{E790AD3D-393D-43D7-B605-2E9D30318134}"/>
                </a:ext>
              </a:extLst>
            </p:cNvPr>
            <p:cNvCxnSpPr/>
            <p:nvPr/>
          </p:nvCxnSpPr>
          <p:spPr>
            <a:xfrm>
              <a:off x="11741795" y="3184818"/>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282" name="Google Shape;2006;p19">
            <a:extLst>
              <a:ext uri="{FF2B5EF4-FFF2-40B4-BE49-F238E27FC236}">
                <a16:creationId xmlns:a16="http://schemas.microsoft.com/office/drawing/2014/main" id="{52A8ED34-0AFB-4AD1-90E6-127572A1DED9}"/>
              </a:ext>
            </a:extLst>
          </p:cNvPr>
          <p:cNvSpPr/>
          <p:nvPr userDrawn="1"/>
        </p:nvSpPr>
        <p:spPr>
          <a:xfrm flipV="1">
            <a:off x="1022338" y="5403059"/>
            <a:ext cx="443100" cy="4260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83" name="Google Shape;2007;p19">
            <a:extLst>
              <a:ext uri="{FF2B5EF4-FFF2-40B4-BE49-F238E27FC236}">
                <a16:creationId xmlns:a16="http://schemas.microsoft.com/office/drawing/2014/main" id="{7737F9ED-BDB4-42B1-AF5A-523584E32524}"/>
              </a:ext>
            </a:extLst>
          </p:cNvPr>
          <p:cNvSpPr/>
          <p:nvPr userDrawn="1"/>
        </p:nvSpPr>
        <p:spPr>
          <a:xfrm rot="5400000" flipV="1">
            <a:off x="1469787" y="5411508"/>
            <a:ext cx="443100" cy="4260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84" name="Google Shape;2008;p19">
            <a:extLst>
              <a:ext uri="{FF2B5EF4-FFF2-40B4-BE49-F238E27FC236}">
                <a16:creationId xmlns:a16="http://schemas.microsoft.com/office/drawing/2014/main" id="{C02B3732-D247-482A-B90E-1A8C1564366D}"/>
              </a:ext>
            </a:extLst>
          </p:cNvPr>
          <p:cNvGrpSpPr/>
          <p:nvPr userDrawn="1"/>
        </p:nvGrpSpPr>
        <p:grpSpPr>
          <a:xfrm rot="10800000" flipV="1">
            <a:off x="1021263" y="4960954"/>
            <a:ext cx="882053" cy="442991"/>
            <a:chOff x="10576560" y="3328633"/>
            <a:chExt cx="1514255" cy="760500"/>
          </a:xfrm>
        </p:grpSpPr>
        <p:sp>
          <p:nvSpPr>
            <p:cNvPr id="285" name="Google Shape;2009;p19">
              <a:extLst>
                <a:ext uri="{FF2B5EF4-FFF2-40B4-BE49-F238E27FC236}">
                  <a16:creationId xmlns:a16="http://schemas.microsoft.com/office/drawing/2014/main" id="{E0395BE8-AE1C-4977-B2F8-BB235735777B}"/>
                </a:ext>
              </a:extLst>
            </p:cNvPr>
            <p:cNvSpPr/>
            <p:nvPr/>
          </p:nvSpPr>
          <p:spPr>
            <a:xfrm>
              <a:off x="10576560" y="335761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86" name="Google Shape;2010;p19">
              <a:extLst>
                <a:ext uri="{FF2B5EF4-FFF2-40B4-BE49-F238E27FC236}">
                  <a16:creationId xmlns:a16="http://schemas.microsoft.com/office/drawing/2014/main" id="{F73D9D51-1651-4176-BFD2-9614002F1830}"/>
                </a:ext>
              </a:extLst>
            </p:cNvPr>
            <p:cNvSpPr/>
            <p:nvPr/>
          </p:nvSpPr>
          <p:spPr>
            <a:xfrm rot="-5400000">
              <a:off x="11344865" y="334318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287" name="Google Shape;2011;p19">
            <a:extLst>
              <a:ext uri="{FF2B5EF4-FFF2-40B4-BE49-F238E27FC236}">
                <a16:creationId xmlns:a16="http://schemas.microsoft.com/office/drawing/2014/main" id="{F27FDF69-A61D-4891-BAA5-8C75CB7EC795}"/>
              </a:ext>
            </a:extLst>
          </p:cNvPr>
          <p:cNvSpPr/>
          <p:nvPr userDrawn="1"/>
        </p:nvSpPr>
        <p:spPr>
          <a:xfrm rot="18900000" flipV="1">
            <a:off x="1311124" y="5243225"/>
            <a:ext cx="315228" cy="315228"/>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88" name="Google Shape;2012;p19">
            <a:extLst>
              <a:ext uri="{FF2B5EF4-FFF2-40B4-BE49-F238E27FC236}">
                <a16:creationId xmlns:a16="http://schemas.microsoft.com/office/drawing/2014/main" id="{B5447B0B-9053-4D24-AC1A-80367215AD05}"/>
              </a:ext>
            </a:extLst>
          </p:cNvPr>
          <p:cNvSpPr/>
          <p:nvPr userDrawn="1"/>
        </p:nvSpPr>
        <p:spPr>
          <a:xfrm flipV="1">
            <a:off x="1350320" y="5286895"/>
            <a:ext cx="231000" cy="231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89" name="Google Shape;2013;p19">
            <a:extLst>
              <a:ext uri="{FF2B5EF4-FFF2-40B4-BE49-F238E27FC236}">
                <a16:creationId xmlns:a16="http://schemas.microsoft.com/office/drawing/2014/main" id="{56D8742B-C160-47CB-8D6F-62510C626FCE}"/>
              </a:ext>
            </a:extLst>
          </p:cNvPr>
          <p:cNvSpPr/>
          <p:nvPr userDrawn="1"/>
        </p:nvSpPr>
        <p:spPr>
          <a:xfrm flipV="1">
            <a:off x="1405976" y="5342538"/>
            <a:ext cx="119700" cy="1197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90" name="Google Shape;2014;p19">
            <a:extLst>
              <a:ext uri="{FF2B5EF4-FFF2-40B4-BE49-F238E27FC236}">
                <a16:creationId xmlns:a16="http://schemas.microsoft.com/office/drawing/2014/main" id="{449F42A6-4A07-4D21-AE9F-BEBA90B41CAA}"/>
              </a:ext>
            </a:extLst>
          </p:cNvPr>
          <p:cNvSpPr/>
          <p:nvPr userDrawn="1"/>
        </p:nvSpPr>
        <p:spPr>
          <a:xfrm rot="10800000" flipV="1">
            <a:off x="162124" y="4116388"/>
            <a:ext cx="857400" cy="857400"/>
          </a:xfrm>
          <a:prstGeom prst="arc">
            <a:avLst>
              <a:gd name="adj1" fmla="val 16200000"/>
              <a:gd name="adj2" fmla="val 125862"/>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91" name="Google Shape;2015;p19">
            <a:extLst>
              <a:ext uri="{FF2B5EF4-FFF2-40B4-BE49-F238E27FC236}">
                <a16:creationId xmlns:a16="http://schemas.microsoft.com/office/drawing/2014/main" id="{7125CD6D-944D-4A22-99EE-1E505A3B102E}"/>
              </a:ext>
            </a:extLst>
          </p:cNvPr>
          <p:cNvSpPr/>
          <p:nvPr userDrawn="1"/>
        </p:nvSpPr>
        <p:spPr>
          <a:xfrm flipV="1">
            <a:off x="604505" y="4116437"/>
            <a:ext cx="436200" cy="4362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92" name="Google Shape;2016;p19">
            <a:extLst>
              <a:ext uri="{FF2B5EF4-FFF2-40B4-BE49-F238E27FC236}">
                <a16:creationId xmlns:a16="http://schemas.microsoft.com/office/drawing/2014/main" id="{A5743093-542F-4066-86A0-6CB1B2CA912F}"/>
              </a:ext>
            </a:extLst>
          </p:cNvPr>
          <p:cNvGrpSpPr/>
          <p:nvPr userDrawn="1"/>
        </p:nvGrpSpPr>
        <p:grpSpPr>
          <a:xfrm rot="10800000" flipV="1">
            <a:off x="159712" y="4540338"/>
            <a:ext cx="882053" cy="442991"/>
            <a:chOff x="10576560" y="3328633"/>
            <a:chExt cx="1514255" cy="760500"/>
          </a:xfrm>
        </p:grpSpPr>
        <p:sp>
          <p:nvSpPr>
            <p:cNvPr id="293" name="Google Shape;2017;p19">
              <a:extLst>
                <a:ext uri="{FF2B5EF4-FFF2-40B4-BE49-F238E27FC236}">
                  <a16:creationId xmlns:a16="http://schemas.microsoft.com/office/drawing/2014/main" id="{B46FEE17-1706-455A-9D27-68A73BE74389}"/>
                </a:ext>
              </a:extLst>
            </p:cNvPr>
            <p:cNvSpPr/>
            <p:nvPr/>
          </p:nvSpPr>
          <p:spPr>
            <a:xfrm>
              <a:off x="10576560" y="335761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94" name="Google Shape;2018;p19">
              <a:extLst>
                <a:ext uri="{FF2B5EF4-FFF2-40B4-BE49-F238E27FC236}">
                  <a16:creationId xmlns:a16="http://schemas.microsoft.com/office/drawing/2014/main" id="{4F68AAE2-56BA-40C5-B2D8-EB73C7DB2844}"/>
                </a:ext>
              </a:extLst>
            </p:cNvPr>
            <p:cNvSpPr/>
            <p:nvPr/>
          </p:nvSpPr>
          <p:spPr>
            <a:xfrm rot="-5400000">
              <a:off x="11344865" y="334318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295" name="Google Shape;2019;p19">
            <a:extLst>
              <a:ext uri="{FF2B5EF4-FFF2-40B4-BE49-F238E27FC236}">
                <a16:creationId xmlns:a16="http://schemas.microsoft.com/office/drawing/2014/main" id="{38CC4AE5-CC0B-4A64-B464-F94649D1CBC5}"/>
              </a:ext>
            </a:extLst>
          </p:cNvPr>
          <p:cNvSpPr/>
          <p:nvPr userDrawn="1"/>
        </p:nvSpPr>
        <p:spPr>
          <a:xfrm rot="5400000" flipH="1" flipV="1">
            <a:off x="382178" y="4338279"/>
            <a:ext cx="449100" cy="449100"/>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96" name="Google Shape;2020;p19">
            <a:extLst>
              <a:ext uri="{FF2B5EF4-FFF2-40B4-BE49-F238E27FC236}">
                <a16:creationId xmlns:a16="http://schemas.microsoft.com/office/drawing/2014/main" id="{53017FBF-FB7A-4C4F-8EDE-6512F0F9B6D1}"/>
              </a:ext>
            </a:extLst>
          </p:cNvPr>
          <p:cNvSpPr/>
          <p:nvPr userDrawn="1"/>
        </p:nvSpPr>
        <p:spPr>
          <a:xfrm rot="5400000" flipV="1">
            <a:off x="381244" y="4339117"/>
            <a:ext cx="449100" cy="4491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297" name="Google Shape;2021;p19">
            <a:extLst>
              <a:ext uri="{FF2B5EF4-FFF2-40B4-BE49-F238E27FC236}">
                <a16:creationId xmlns:a16="http://schemas.microsoft.com/office/drawing/2014/main" id="{807EA792-39DC-48D0-BE6C-EAD042459D93}"/>
              </a:ext>
            </a:extLst>
          </p:cNvPr>
          <p:cNvGrpSpPr/>
          <p:nvPr userDrawn="1"/>
        </p:nvGrpSpPr>
        <p:grpSpPr>
          <a:xfrm flipV="1">
            <a:off x="430065" y="4398336"/>
            <a:ext cx="342860" cy="342859"/>
            <a:chOff x="9392653" y="5061283"/>
            <a:chExt cx="588600" cy="588600"/>
          </a:xfrm>
        </p:grpSpPr>
        <p:sp>
          <p:nvSpPr>
            <p:cNvPr id="298" name="Google Shape;2022;p19">
              <a:extLst>
                <a:ext uri="{FF2B5EF4-FFF2-40B4-BE49-F238E27FC236}">
                  <a16:creationId xmlns:a16="http://schemas.microsoft.com/office/drawing/2014/main" id="{34932453-98B2-45BA-8EF7-EAAC8EE13475}"/>
                </a:ext>
              </a:extLst>
            </p:cNvPr>
            <p:cNvSpPr/>
            <p:nvPr/>
          </p:nvSpPr>
          <p:spPr>
            <a:xfrm>
              <a:off x="9392653" y="5061283"/>
              <a:ext cx="588600" cy="588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99" name="Google Shape;2023;p19">
              <a:extLst>
                <a:ext uri="{FF2B5EF4-FFF2-40B4-BE49-F238E27FC236}">
                  <a16:creationId xmlns:a16="http://schemas.microsoft.com/office/drawing/2014/main" id="{6B9762D4-CBEA-454C-8972-5FDDCDE0933E}"/>
                </a:ext>
              </a:extLst>
            </p:cNvPr>
            <p:cNvSpPr/>
            <p:nvPr/>
          </p:nvSpPr>
          <p:spPr>
            <a:xfrm>
              <a:off x="9508479" y="5177109"/>
              <a:ext cx="357000" cy="357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00" name="Google Shape;2024;p19">
              <a:extLst>
                <a:ext uri="{FF2B5EF4-FFF2-40B4-BE49-F238E27FC236}">
                  <a16:creationId xmlns:a16="http://schemas.microsoft.com/office/drawing/2014/main" id="{25901A17-764D-4618-885F-EE307D890D47}"/>
                </a:ext>
              </a:extLst>
            </p:cNvPr>
            <p:cNvSpPr/>
            <p:nvPr/>
          </p:nvSpPr>
          <p:spPr>
            <a:xfrm>
              <a:off x="9608742" y="5277372"/>
              <a:ext cx="156600" cy="156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301" name="Google Shape;2035;p19">
            <a:extLst>
              <a:ext uri="{FF2B5EF4-FFF2-40B4-BE49-F238E27FC236}">
                <a16:creationId xmlns:a16="http://schemas.microsoft.com/office/drawing/2014/main" id="{3CD703F3-4D19-426A-B811-611EF3CA96A9}"/>
              </a:ext>
            </a:extLst>
          </p:cNvPr>
          <p:cNvGrpSpPr/>
          <p:nvPr userDrawn="1"/>
        </p:nvGrpSpPr>
        <p:grpSpPr>
          <a:xfrm rot="59612" flipV="1">
            <a:off x="1910406" y="5814613"/>
            <a:ext cx="893366" cy="893311"/>
            <a:chOff x="3247624" y="213651"/>
            <a:chExt cx="1533709" cy="1533614"/>
          </a:xfrm>
        </p:grpSpPr>
        <p:sp>
          <p:nvSpPr>
            <p:cNvPr id="302" name="Google Shape;2036;p19">
              <a:extLst>
                <a:ext uri="{FF2B5EF4-FFF2-40B4-BE49-F238E27FC236}">
                  <a16:creationId xmlns:a16="http://schemas.microsoft.com/office/drawing/2014/main" id="{A01B89D3-CD6D-40BB-9665-047F08319189}"/>
                </a:ext>
              </a:extLst>
            </p:cNvPr>
            <p:cNvSpPr/>
            <p:nvPr/>
          </p:nvSpPr>
          <p:spPr>
            <a:xfrm rot="-2642172" flipH="1">
              <a:off x="3472138" y="438179"/>
              <a:ext cx="1084572" cy="1084572"/>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03" name="Google Shape;2037;p19">
              <a:extLst>
                <a:ext uri="{FF2B5EF4-FFF2-40B4-BE49-F238E27FC236}">
                  <a16:creationId xmlns:a16="http://schemas.microsoft.com/office/drawing/2014/main" id="{E8A69F7E-C00C-40E5-A031-27A792693D48}"/>
                </a:ext>
              </a:extLst>
            </p:cNvPr>
            <p:cNvSpPr/>
            <p:nvPr/>
          </p:nvSpPr>
          <p:spPr>
            <a:xfrm rot="8157828" flipH="1">
              <a:off x="3472247" y="438165"/>
              <a:ext cx="1084572" cy="1084572"/>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304" name="Google Shape;2038;p19">
            <a:extLst>
              <a:ext uri="{FF2B5EF4-FFF2-40B4-BE49-F238E27FC236}">
                <a16:creationId xmlns:a16="http://schemas.microsoft.com/office/drawing/2014/main" id="{ACBB9EC0-6E95-4041-A6B2-965994F0B592}"/>
              </a:ext>
            </a:extLst>
          </p:cNvPr>
          <p:cNvSpPr/>
          <p:nvPr userDrawn="1"/>
        </p:nvSpPr>
        <p:spPr>
          <a:xfrm flipV="1">
            <a:off x="2152024" y="6056542"/>
            <a:ext cx="410100" cy="410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05" name="Google Shape;2039;p19">
            <a:extLst>
              <a:ext uri="{FF2B5EF4-FFF2-40B4-BE49-F238E27FC236}">
                <a16:creationId xmlns:a16="http://schemas.microsoft.com/office/drawing/2014/main" id="{6871C33F-0D4C-4787-A9BC-088C9397075D}"/>
              </a:ext>
            </a:extLst>
          </p:cNvPr>
          <p:cNvSpPr/>
          <p:nvPr userDrawn="1"/>
        </p:nvSpPr>
        <p:spPr>
          <a:xfrm flipV="1">
            <a:off x="2253175" y="6157590"/>
            <a:ext cx="207900" cy="2079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306" name="Google Shape;2040;p19">
            <a:extLst>
              <a:ext uri="{FF2B5EF4-FFF2-40B4-BE49-F238E27FC236}">
                <a16:creationId xmlns:a16="http://schemas.microsoft.com/office/drawing/2014/main" id="{A7F4CBBC-C305-4D7F-A84B-0FBB4516DF94}"/>
              </a:ext>
            </a:extLst>
          </p:cNvPr>
          <p:cNvGrpSpPr/>
          <p:nvPr userDrawn="1"/>
        </p:nvGrpSpPr>
        <p:grpSpPr>
          <a:xfrm rot="10800000" flipV="1">
            <a:off x="11235976" y="1492642"/>
            <a:ext cx="675221" cy="453324"/>
            <a:chOff x="10624861" y="3933984"/>
            <a:chExt cx="1115330" cy="748800"/>
          </a:xfrm>
        </p:grpSpPr>
        <p:cxnSp>
          <p:nvCxnSpPr>
            <p:cNvPr id="307" name="Google Shape;2041;p19">
              <a:extLst>
                <a:ext uri="{FF2B5EF4-FFF2-40B4-BE49-F238E27FC236}">
                  <a16:creationId xmlns:a16="http://schemas.microsoft.com/office/drawing/2014/main" id="{CF65BD75-58E5-4D74-989F-33DEBBEB7B98}"/>
                </a:ext>
              </a:extLst>
            </p:cNvPr>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308" name="Google Shape;2042;p19">
              <a:extLst>
                <a:ext uri="{FF2B5EF4-FFF2-40B4-BE49-F238E27FC236}">
                  <a16:creationId xmlns:a16="http://schemas.microsoft.com/office/drawing/2014/main" id="{A469A62B-9D91-44E0-A46E-4B69296069D9}"/>
                </a:ext>
              </a:extLst>
            </p:cNvPr>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309" name="Google Shape;2043;p19">
              <a:extLst>
                <a:ext uri="{FF2B5EF4-FFF2-40B4-BE49-F238E27FC236}">
                  <a16:creationId xmlns:a16="http://schemas.microsoft.com/office/drawing/2014/main" id="{869202E9-71BF-4A91-81B4-06CEBAA3278A}"/>
                </a:ext>
              </a:extLst>
            </p:cNvPr>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310" name="Google Shape;2044;p19">
              <a:extLst>
                <a:ext uri="{FF2B5EF4-FFF2-40B4-BE49-F238E27FC236}">
                  <a16:creationId xmlns:a16="http://schemas.microsoft.com/office/drawing/2014/main" id="{B5047187-C3F1-487F-BF2F-9A074AA7F1C4}"/>
                </a:ext>
              </a:extLst>
            </p:cNvPr>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311" name="Google Shape;2045;p19">
              <a:extLst>
                <a:ext uri="{FF2B5EF4-FFF2-40B4-BE49-F238E27FC236}">
                  <a16:creationId xmlns:a16="http://schemas.microsoft.com/office/drawing/2014/main" id="{60BC9757-2C96-4B34-8061-F448E2583B47}"/>
                </a:ext>
              </a:extLst>
            </p:cNvPr>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312" name="Google Shape;2046;p19">
              <a:extLst>
                <a:ext uri="{FF2B5EF4-FFF2-40B4-BE49-F238E27FC236}">
                  <a16:creationId xmlns:a16="http://schemas.microsoft.com/office/drawing/2014/main" id="{3EE15B8B-9496-40AA-8C2E-1B2828347E82}"/>
                </a:ext>
              </a:extLst>
            </p:cNvPr>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313" name="Google Shape;2047;p19">
              <a:extLst>
                <a:ext uri="{FF2B5EF4-FFF2-40B4-BE49-F238E27FC236}">
                  <a16:creationId xmlns:a16="http://schemas.microsoft.com/office/drawing/2014/main" id="{C9A3CD50-A34F-407B-B72E-D98D64F9DB59}"/>
                </a:ext>
              </a:extLst>
            </p:cNvPr>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314" name="Google Shape;2048;p19">
            <a:extLst>
              <a:ext uri="{FF2B5EF4-FFF2-40B4-BE49-F238E27FC236}">
                <a16:creationId xmlns:a16="http://schemas.microsoft.com/office/drawing/2014/main" id="{E725820E-EF7D-400F-AFDB-99068DA5116C}"/>
              </a:ext>
            </a:extLst>
          </p:cNvPr>
          <p:cNvSpPr/>
          <p:nvPr userDrawn="1"/>
        </p:nvSpPr>
        <p:spPr>
          <a:xfrm rot="16200000" flipH="1" flipV="1">
            <a:off x="11128664" y="1931571"/>
            <a:ext cx="885900" cy="909300"/>
          </a:xfrm>
          <a:prstGeom prst="teardrop">
            <a:avLst>
              <a:gd name="adj" fmla="val 100000"/>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15" name="Google Shape;2049;p19">
            <a:extLst>
              <a:ext uri="{FF2B5EF4-FFF2-40B4-BE49-F238E27FC236}">
                <a16:creationId xmlns:a16="http://schemas.microsoft.com/office/drawing/2014/main" id="{D34496CD-8006-48E6-89DE-71855114A161}"/>
              </a:ext>
            </a:extLst>
          </p:cNvPr>
          <p:cNvSpPr/>
          <p:nvPr userDrawn="1"/>
        </p:nvSpPr>
        <p:spPr>
          <a:xfrm rot="10800000" flipV="1">
            <a:off x="11572802" y="152086"/>
            <a:ext cx="453600" cy="4536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16" name="Google Shape;2050;p19">
            <a:extLst>
              <a:ext uri="{FF2B5EF4-FFF2-40B4-BE49-F238E27FC236}">
                <a16:creationId xmlns:a16="http://schemas.microsoft.com/office/drawing/2014/main" id="{7EAC72F4-C1FD-4A28-86BE-C4102940AA37}"/>
              </a:ext>
            </a:extLst>
          </p:cNvPr>
          <p:cNvSpPr/>
          <p:nvPr userDrawn="1"/>
        </p:nvSpPr>
        <p:spPr>
          <a:xfrm rot="10800000" flipV="1">
            <a:off x="11573773" y="605676"/>
            <a:ext cx="453600" cy="4536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317" name="Google Shape;2051;p19">
            <a:extLst>
              <a:ext uri="{FF2B5EF4-FFF2-40B4-BE49-F238E27FC236}">
                <a16:creationId xmlns:a16="http://schemas.microsoft.com/office/drawing/2014/main" id="{3252E8C1-F45C-4D01-9DD0-1DA83C17BFA4}"/>
              </a:ext>
            </a:extLst>
          </p:cNvPr>
          <p:cNvGrpSpPr/>
          <p:nvPr userDrawn="1"/>
        </p:nvGrpSpPr>
        <p:grpSpPr>
          <a:xfrm rot="10800000" flipV="1">
            <a:off x="11685395" y="598178"/>
            <a:ext cx="223860" cy="453324"/>
            <a:chOff x="10628069" y="2437255"/>
            <a:chExt cx="369772" cy="748800"/>
          </a:xfrm>
        </p:grpSpPr>
        <p:cxnSp>
          <p:nvCxnSpPr>
            <p:cNvPr id="318" name="Google Shape;2052;p19">
              <a:extLst>
                <a:ext uri="{FF2B5EF4-FFF2-40B4-BE49-F238E27FC236}">
                  <a16:creationId xmlns:a16="http://schemas.microsoft.com/office/drawing/2014/main" id="{926762A5-B77F-4B58-96C9-822B379BB63C}"/>
                </a:ext>
              </a:extLst>
            </p:cNvPr>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319" name="Google Shape;2053;p19">
              <a:extLst>
                <a:ext uri="{FF2B5EF4-FFF2-40B4-BE49-F238E27FC236}">
                  <a16:creationId xmlns:a16="http://schemas.microsoft.com/office/drawing/2014/main" id="{DCFBD51C-DF6D-4B26-897D-14BD20B22B16}"/>
                </a:ext>
              </a:extLst>
            </p:cNvPr>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320" name="Google Shape;2054;p19">
              <a:extLst>
                <a:ext uri="{FF2B5EF4-FFF2-40B4-BE49-F238E27FC236}">
                  <a16:creationId xmlns:a16="http://schemas.microsoft.com/office/drawing/2014/main" id="{15DB7EE9-21BA-4607-8D41-61D814F5579A}"/>
                </a:ext>
              </a:extLst>
            </p:cNvPr>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321" name="Google Shape;2055;p19">
            <a:extLst>
              <a:ext uri="{FF2B5EF4-FFF2-40B4-BE49-F238E27FC236}">
                <a16:creationId xmlns:a16="http://schemas.microsoft.com/office/drawing/2014/main" id="{C105DECB-7A11-4579-8192-EDE820C4FA7D}"/>
              </a:ext>
            </a:extLst>
          </p:cNvPr>
          <p:cNvSpPr/>
          <p:nvPr userDrawn="1"/>
        </p:nvSpPr>
        <p:spPr>
          <a:xfrm rot="10800000" flipV="1">
            <a:off x="11676509" y="263921"/>
            <a:ext cx="240000" cy="240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22" name="Google Shape;2056;p19">
            <a:extLst>
              <a:ext uri="{FF2B5EF4-FFF2-40B4-BE49-F238E27FC236}">
                <a16:creationId xmlns:a16="http://schemas.microsoft.com/office/drawing/2014/main" id="{C38FF3C7-EAAE-42F5-973A-FBA4F3D6A8B8}"/>
              </a:ext>
            </a:extLst>
          </p:cNvPr>
          <p:cNvSpPr/>
          <p:nvPr userDrawn="1"/>
        </p:nvSpPr>
        <p:spPr>
          <a:xfrm rot="10800000" flipV="1">
            <a:off x="11734518" y="321712"/>
            <a:ext cx="124200" cy="1242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23" name="Google Shape;2057;p19">
            <a:extLst>
              <a:ext uri="{FF2B5EF4-FFF2-40B4-BE49-F238E27FC236}">
                <a16:creationId xmlns:a16="http://schemas.microsoft.com/office/drawing/2014/main" id="{8B81B569-49FA-42F8-B3DA-FC493EBF9179}"/>
              </a:ext>
            </a:extLst>
          </p:cNvPr>
          <p:cNvSpPr/>
          <p:nvPr userDrawn="1"/>
        </p:nvSpPr>
        <p:spPr>
          <a:xfrm rot="5400000" flipV="1">
            <a:off x="11118182" y="606857"/>
            <a:ext cx="453600" cy="453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24" name="Google Shape;2062;p19">
            <a:extLst>
              <a:ext uri="{FF2B5EF4-FFF2-40B4-BE49-F238E27FC236}">
                <a16:creationId xmlns:a16="http://schemas.microsoft.com/office/drawing/2014/main" id="{C5C692A9-9313-4653-A861-E5C10999468A}"/>
              </a:ext>
            </a:extLst>
          </p:cNvPr>
          <p:cNvSpPr/>
          <p:nvPr userDrawn="1"/>
        </p:nvSpPr>
        <p:spPr>
          <a:xfrm rot="10800000" flipV="1">
            <a:off x="11132289" y="167280"/>
            <a:ext cx="426300" cy="4263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25" name="Google Shape;2063;p19">
            <a:extLst>
              <a:ext uri="{FF2B5EF4-FFF2-40B4-BE49-F238E27FC236}">
                <a16:creationId xmlns:a16="http://schemas.microsoft.com/office/drawing/2014/main" id="{7E6D9610-C707-4147-8343-AAFFD95AF390}"/>
              </a:ext>
            </a:extLst>
          </p:cNvPr>
          <p:cNvSpPr/>
          <p:nvPr userDrawn="1"/>
        </p:nvSpPr>
        <p:spPr>
          <a:xfrm rot="10800000" flipV="1">
            <a:off x="11228748" y="257122"/>
            <a:ext cx="240000" cy="240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26" name="Google Shape;2064;p19">
            <a:extLst>
              <a:ext uri="{FF2B5EF4-FFF2-40B4-BE49-F238E27FC236}">
                <a16:creationId xmlns:a16="http://schemas.microsoft.com/office/drawing/2014/main" id="{F508FB13-2717-4765-886E-ECFFE91D9EF6}"/>
              </a:ext>
            </a:extLst>
          </p:cNvPr>
          <p:cNvSpPr/>
          <p:nvPr userDrawn="1"/>
        </p:nvSpPr>
        <p:spPr>
          <a:xfrm rot="10800000" flipV="1">
            <a:off x="11286757" y="314913"/>
            <a:ext cx="124200" cy="1242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327" name="Google Shape;2065;p19">
            <a:extLst>
              <a:ext uri="{FF2B5EF4-FFF2-40B4-BE49-F238E27FC236}">
                <a16:creationId xmlns:a16="http://schemas.microsoft.com/office/drawing/2014/main" id="{10065824-22F9-4EC2-9223-7BAC82B44B34}"/>
              </a:ext>
            </a:extLst>
          </p:cNvPr>
          <p:cNvGrpSpPr/>
          <p:nvPr userDrawn="1"/>
        </p:nvGrpSpPr>
        <p:grpSpPr>
          <a:xfrm rot="10800000" flipV="1">
            <a:off x="11235004" y="1050752"/>
            <a:ext cx="675221" cy="453324"/>
            <a:chOff x="10626465" y="3184818"/>
            <a:chExt cx="1115330" cy="748800"/>
          </a:xfrm>
        </p:grpSpPr>
        <p:cxnSp>
          <p:nvCxnSpPr>
            <p:cNvPr id="328" name="Google Shape;2066;p19">
              <a:extLst>
                <a:ext uri="{FF2B5EF4-FFF2-40B4-BE49-F238E27FC236}">
                  <a16:creationId xmlns:a16="http://schemas.microsoft.com/office/drawing/2014/main" id="{B32F98AE-D145-41EB-A8F1-6D1FC29AC468}"/>
                </a:ext>
              </a:extLst>
            </p:cNvPr>
            <p:cNvCxnSpPr/>
            <p:nvPr/>
          </p:nvCxnSpPr>
          <p:spPr>
            <a:xfrm>
              <a:off x="10998241"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329" name="Google Shape;2067;p19">
              <a:extLst>
                <a:ext uri="{FF2B5EF4-FFF2-40B4-BE49-F238E27FC236}">
                  <a16:creationId xmlns:a16="http://schemas.microsoft.com/office/drawing/2014/main" id="{71A5C235-D9F8-4036-AEC2-00B0D51EAA45}"/>
                </a:ext>
              </a:extLst>
            </p:cNvPr>
            <p:cNvCxnSpPr/>
            <p:nvPr/>
          </p:nvCxnSpPr>
          <p:spPr>
            <a:xfrm>
              <a:off x="10812353"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330" name="Google Shape;2068;p19">
              <a:extLst>
                <a:ext uri="{FF2B5EF4-FFF2-40B4-BE49-F238E27FC236}">
                  <a16:creationId xmlns:a16="http://schemas.microsoft.com/office/drawing/2014/main" id="{DC89F56D-F6C7-4DF2-BE2F-E63C1326CDCC}"/>
                </a:ext>
              </a:extLst>
            </p:cNvPr>
            <p:cNvCxnSpPr/>
            <p:nvPr/>
          </p:nvCxnSpPr>
          <p:spPr>
            <a:xfrm>
              <a:off x="1062646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331" name="Google Shape;2069;p19">
              <a:extLst>
                <a:ext uri="{FF2B5EF4-FFF2-40B4-BE49-F238E27FC236}">
                  <a16:creationId xmlns:a16="http://schemas.microsoft.com/office/drawing/2014/main" id="{0E428A80-C311-44E2-AFFA-9D7DDBC6E5D2}"/>
                </a:ext>
              </a:extLst>
            </p:cNvPr>
            <p:cNvCxnSpPr/>
            <p:nvPr/>
          </p:nvCxnSpPr>
          <p:spPr>
            <a:xfrm>
              <a:off x="1155590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332" name="Google Shape;2070;p19">
              <a:extLst>
                <a:ext uri="{FF2B5EF4-FFF2-40B4-BE49-F238E27FC236}">
                  <a16:creationId xmlns:a16="http://schemas.microsoft.com/office/drawing/2014/main" id="{E9093D5D-D6A3-4D23-B520-B47528B462EC}"/>
                </a:ext>
              </a:extLst>
            </p:cNvPr>
            <p:cNvCxnSpPr/>
            <p:nvPr/>
          </p:nvCxnSpPr>
          <p:spPr>
            <a:xfrm>
              <a:off x="11370017"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333" name="Google Shape;2071;p19">
              <a:extLst>
                <a:ext uri="{FF2B5EF4-FFF2-40B4-BE49-F238E27FC236}">
                  <a16:creationId xmlns:a16="http://schemas.microsoft.com/office/drawing/2014/main" id="{05C48292-9D4D-4F84-B9C6-10C78671C7F8}"/>
                </a:ext>
              </a:extLst>
            </p:cNvPr>
            <p:cNvCxnSpPr/>
            <p:nvPr/>
          </p:nvCxnSpPr>
          <p:spPr>
            <a:xfrm>
              <a:off x="11184129"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334" name="Google Shape;2072;p19">
              <a:extLst>
                <a:ext uri="{FF2B5EF4-FFF2-40B4-BE49-F238E27FC236}">
                  <a16:creationId xmlns:a16="http://schemas.microsoft.com/office/drawing/2014/main" id="{2504788B-C06E-49D4-99ED-A762BE156DED}"/>
                </a:ext>
              </a:extLst>
            </p:cNvPr>
            <p:cNvCxnSpPr/>
            <p:nvPr/>
          </p:nvCxnSpPr>
          <p:spPr>
            <a:xfrm>
              <a:off x="11741795" y="3184818"/>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335" name="Google Shape;2073;p19">
            <a:extLst>
              <a:ext uri="{FF2B5EF4-FFF2-40B4-BE49-F238E27FC236}">
                <a16:creationId xmlns:a16="http://schemas.microsoft.com/office/drawing/2014/main" id="{6DBB4894-A1AC-4742-A76F-E70461E982F0}"/>
              </a:ext>
            </a:extLst>
          </p:cNvPr>
          <p:cNvSpPr/>
          <p:nvPr userDrawn="1"/>
        </p:nvSpPr>
        <p:spPr>
          <a:xfrm rot="10800000" flipV="1">
            <a:off x="11571591" y="1063289"/>
            <a:ext cx="460500" cy="4428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36" name="Google Shape;2074;p19">
            <a:extLst>
              <a:ext uri="{FF2B5EF4-FFF2-40B4-BE49-F238E27FC236}">
                <a16:creationId xmlns:a16="http://schemas.microsoft.com/office/drawing/2014/main" id="{F76969B1-933E-4C37-88D1-D79FDD61B6F8}"/>
              </a:ext>
            </a:extLst>
          </p:cNvPr>
          <p:cNvSpPr/>
          <p:nvPr userDrawn="1"/>
        </p:nvSpPr>
        <p:spPr>
          <a:xfrm rot="16200000" flipV="1">
            <a:off x="11106455" y="1054545"/>
            <a:ext cx="460500" cy="4428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337" name="Google Shape;2075;p19">
            <a:extLst>
              <a:ext uri="{FF2B5EF4-FFF2-40B4-BE49-F238E27FC236}">
                <a16:creationId xmlns:a16="http://schemas.microsoft.com/office/drawing/2014/main" id="{8A4970A1-D163-4408-AA0C-C68D6BB616C8}"/>
              </a:ext>
            </a:extLst>
          </p:cNvPr>
          <p:cNvGrpSpPr/>
          <p:nvPr userDrawn="1"/>
        </p:nvGrpSpPr>
        <p:grpSpPr>
          <a:xfrm flipV="1">
            <a:off x="11115553" y="1505465"/>
            <a:ext cx="916730" cy="460407"/>
            <a:chOff x="10576560" y="3328633"/>
            <a:chExt cx="1514255" cy="760500"/>
          </a:xfrm>
        </p:grpSpPr>
        <p:sp>
          <p:nvSpPr>
            <p:cNvPr id="338" name="Google Shape;2076;p19">
              <a:extLst>
                <a:ext uri="{FF2B5EF4-FFF2-40B4-BE49-F238E27FC236}">
                  <a16:creationId xmlns:a16="http://schemas.microsoft.com/office/drawing/2014/main" id="{70211C02-08F8-4562-9CB7-AEC0CA5CF83C}"/>
                </a:ext>
              </a:extLst>
            </p:cNvPr>
            <p:cNvSpPr/>
            <p:nvPr/>
          </p:nvSpPr>
          <p:spPr>
            <a:xfrm>
              <a:off x="10576560" y="335761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39" name="Google Shape;2077;p19">
              <a:extLst>
                <a:ext uri="{FF2B5EF4-FFF2-40B4-BE49-F238E27FC236}">
                  <a16:creationId xmlns:a16="http://schemas.microsoft.com/office/drawing/2014/main" id="{05A44E64-0A28-4AD7-8630-1F13394CAD47}"/>
                </a:ext>
              </a:extLst>
            </p:cNvPr>
            <p:cNvSpPr/>
            <p:nvPr/>
          </p:nvSpPr>
          <p:spPr>
            <a:xfrm rot="-5400000">
              <a:off x="11344865" y="334318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340" name="Google Shape;2078;p19">
            <a:extLst>
              <a:ext uri="{FF2B5EF4-FFF2-40B4-BE49-F238E27FC236}">
                <a16:creationId xmlns:a16="http://schemas.microsoft.com/office/drawing/2014/main" id="{6894F845-B054-4C57-9389-5FEE33D60A2E}"/>
              </a:ext>
            </a:extLst>
          </p:cNvPr>
          <p:cNvSpPr/>
          <p:nvPr userDrawn="1"/>
        </p:nvSpPr>
        <p:spPr>
          <a:xfrm rot="8100000" flipV="1">
            <a:off x="11404317" y="1344540"/>
            <a:ext cx="327532" cy="327532"/>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41" name="Google Shape;2079;p19">
            <a:extLst>
              <a:ext uri="{FF2B5EF4-FFF2-40B4-BE49-F238E27FC236}">
                <a16:creationId xmlns:a16="http://schemas.microsoft.com/office/drawing/2014/main" id="{A55A9F4D-54B9-461B-B069-25707FDD070C}"/>
              </a:ext>
            </a:extLst>
          </p:cNvPr>
          <p:cNvSpPr/>
          <p:nvPr userDrawn="1"/>
        </p:nvSpPr>
        <p:spPr>
          <a:xfrm rot="10800000" flipV="1">
            <a:off x="11451172" y="1386725"/>
            <a:ext cx="240000" cy="240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42" name="Google Shape;2080;p19">
            <a:extLst>
              <a:ext uri="{FF2B5EF4-FFF2-40B4-BE49-F238E27FC236}">
                <a16:creationId xmlns:a16="http://schemas.microsoft.com/office/drawing/2014/main" id="{38783E4F-4E7C-4E78-941A-63D9A0117877}"/>
              </a:ext>
            </a:extLst>
          </p:cNvPr>
          <p:cNvSpPr/>
          <p:nvPr userDrawn="1"/>
        </p:nvSpPr>
        <p:spPr>
          <a:xfrm rot="10800000" flipV="1">
            <a:off x="11509120" y="1444577"/>
            <a:ext cx="124200" cy="1242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43" name="Google Shape;2081;p19">
            <a:extLst>
              <a:ext uri="{FF2B5EF4-FFF2-40B4-BE49-F238E27FC236}">
                <a16:creationId xmlns:a16="http://schemas.microsoft.com/office/drawing/2014/main" id="{AC12E4DD-3325-488C-9F29-14253EEBBA90}"/>
              </a:ext>
            </a:extLst>
          </p:cNvPr>
          <p:cNvSpPr/>
          <p:nvPr userDrawn="1"/>
        </p:nvSpPr>
        <p:spPr>
          <a:xfrm rot="16200000" flipV="1">
            <a:off x="11235629" y="2061759"/>
            <a:ext cx="672000" cy="672000"/>
          </a:xfrm>
          <a:prstGeom prst="arc">
            <a:avLst>
              <a:gd name="adj1" fmla="val 16200000"/>
              <a:gd name="adj2" fmla="val 10690623"/>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44" name="Google Shape;2082;p19">
            <a:extLst>
              <a:ext uri="{FF2B5EF4-FFF2-40B4-BE49-F238E27FC236}">
                <a16:creationId xmlns:a16="http://schemas.microsoft.com/office/drawing/2014/main" id="{96D146FC-4C83-4E81-8B09-6BE6BCB6A3A9}"/>
              </a:ext>
            </a:extLst>
          </p:cNvPr>
          <p:cNvSpPr/>
          <p:nvPr userDrawn="1"/>
        </p:nvSpPr>
        <p:spPr>
          <a:xfrm rot="16200000" flipV="1">
            <a:off x="11338358" y="2164488"/>
            <a:ext cx="466800" cy="466800"/>
          </a:xfrm>
          <a:prstGeom prst="arc">
            <a:avLst>
              <a:gd name="adj1" fmla="val 16200000"/>
              <a:gd name="adj2" fmla="val 10869229"/>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45" name="Google Shape;2083;p19">
            <a:extLst>
              <a:ext uri="{FF2B5EF4-FFF2-40B4-BE49-F238E27FC236}">
                <a16:creationId xmlns:a16="http://schemas.microsoft.com/office/drawing/2014/main" id="{7FAAA970-10B1-42FC-9C50-0E26CEC57AF6}"/>
              </a:ext>
            </a:extLst>
          </p:cNvPr>
          <p:cNvSpPr/>
          <p:nvPr userDrawn="1"/>
        </p:nvSpPr>
        <p:spPr>
          <a:xfrm rot="10800000" flipV="1">
            <a:off x="11112414" y="1951875"/>
            <a:ext cx="453600" cy="4536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46" name="Google Shape;2084;p19">
            <a:extLst>
              <a:ext uri="{FF2B5EF4-FFF2-40B4-BE49-F238E27FC236}">
                <a16:creationId xmlns:a16="http://schemas.microsoft.com/office/drawing/2014/main" id="{109430B0-39CA-4EE3-BBB3-E6E4823E2A29}"/>
              </a:ext>
            </a:extLst>
          </p:cNvPr>
          <p:cNvSpPr/>
          <p:nvPr userDrawn="1"/>
        </p:nvSpPr>
        <p:spPr>
          <a:xfrm rot="10800000" flipV="1">
            <a:off x="11478247" y="2309445"/>
            <a:ext cx="173100" cy="173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347" name="Google Shape;2085;p19">
            <a:extLst>
              <a:ext uri="{FF2B5EF4-FFF2-40B4-BE49-F238E27FC236}">
                <a16:creationId xmlns:a16="http://schemas.microsoft.com/office/drawing/2014/main" id="{36D9055B-590E-4F20-9683-C9DADE6D4456}"/>
              </a:ext>
            </a:extLst>
          </p:cNvPr>
          <p:cNvGrpSpPr/>
          <p:nvPr userDrawn="1"/>
        </p:nvGrpSpPr>
        <p:grpSpPr>
          <a:xfrm rot="10800000" flipV="1">
            <a:off x="11682431" y="2518255"/>
            <a:ext cx="252180" cy="32692"/>
            <a:chOff x="10578164" y="275923"/>
            <a:chExt cx="416551" cy="54000"/>
          </a:xfrm>
        </p:grpSpPr>
        <p:sp>
          <p:nvSpPr>
            <p:cNvPr id="348" name="Google Shape;2086;p19">
              <a:extLst>
                <a:ext uri="{FF2B5EF4-FFF2-40B4-BE49-F238E27FC236}">
                  <a16:creationId xmlns:a16="http://schemas.microsoft.com/office/drawing/2014/main" id="{4BB4B523-2E2D-49F7-B5EC-D4683B9BECC5}"/>
                </a:ext>
              </a:extLst>
            </p:cNvPr>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49" name="Google Shape;2087;p19">
              <a:extLst>
                <a:ext uri="{FF2B5EF4-FFF2-40B4-BE49-F238E27FC236}">
                  <a16:creationId xmlns:a16="http://schemas.microsoft.com/office/drawing/2014/main" id="{8084069C-2D85-473B-8DA4-5802E43FEA68}"/>
                </a:ext>
              </a:extLst>
            </p:cNvPr>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50" name="Google Shape;2088;p19">
              <a:extLst>
                <a:ext uri="{FF2B5EF4-FFF2-40B4-BE49-F238E27FC236}">
                  <a16:creationId xmlns:a16="http://schemas.microsoft.com/office/drawing/2014/main" id="{80AA581B-FABD-47F8-9355-3ED904FA356F}"/>
                </a:ext>
              </a:extLst>
            </p:cNvPr>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351" name="Google Shape;2089;p19">
            <a:extLst>
              <a:ext uri="{FF2B5EF4-FFF2-40B4-BE49-F238E27FC236}">
                <a16:creationId xmlns:a16="http://schemas.microsoft.com/office/drawing/2014/main" id="{77329A1F-C2DA-4EB6-ABC9-04F56114FB68}"/>
              </a:ext>
            </a:extLst>
          </p:cNvPr>
          <p:cNvGrpSpPr/>
          <p:nvPr userDrawn="1"/>
        </p:nvGrpSpPr>
        <p:grpSpPr>
          <a:xfrm rot="10800000" flipV="1">
            <a:off x="11682431" y="2611013"/>
            <a:ext cx="252180" cy="32692"/>
            <a:chOff x="10578164" y="275923"/>
            <a:chExt cx="416551" cy="54000"/>
          </a:xfrm>
        </p:grpSpPr>
        <p:sp>
          <p:nvSpPr>
            <p:cNvPr id="352" name="Google Shape;2090;p19">
              <a:extLst>
                <a:ext uri="{FF2B5EF4-FFF2-40B4-BE49-F238E27FC236}">
                  <a16:creationId xmlns:a16="http://schemas.microsoft.com/office/drawing/2014/main" id="{98DCD684-A69B-4DEB-903E-6E1621AC229D}"/>
                </a:ext>
              </a:extLst>
            </p:cNvPr>
            <p:cNvSpPr/>
            <p:nvPr/>
          </p:nvSpPr>
          <p:spPr>
            <a:xfrm>
              <a:off x="10578164"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53" name="Google Shape;2091;p19">
              <a:extLst>
                <a:ext uri="{FF2B5EF4-FFF2-40B4-BE49-F238E27FC236}">
                  <a16:creationId xmlns:a16="http://schemas.microsoft.com/office/drawing/2014/main" id="{392D1F6A-657E-4079-B1BA-38BE0BC51FF4}"/>
                </a:ext>
              </a:extLst>
            </p:cNvPr>
            <p:cNvSpPr/>
            <p:nvPr/>
          </p:nvSpPr>
          <p:spPr>
            <a:xfrm>
              <a:off x="10759440"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54" name="Google Shape;2092;p19">
              <a:extLst>
                <a:ext uri="{FF2B5EF4-FFF2-40B4-BE49-F238E27FC236}">
                  <a16:creationId xmlns:a16="http://schemas.microsoft.com/office/drawing/2014/main" id="{F25FA188-DA13-44B9-A2F3-CA36EE99A8BC}"/>
                </a:ext>
              </a:extLst>
            </p:cNvPr>
            <p:cNvSpPr/>
            <p:nvPr/>
          </p:nvSpPr>
          <p:spPr>
            <a:xfrm>
              <a:off x="10940715"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355" name="Google Shape;2093;p19">
            <a:extLst>
              <a:ext uri="{FF2B5EF4-FFF2-40B4-BE49-F238E27FC236}">
                <a16:creationId xmlns:a16="http://schemas.microsoft.com/office/drawing/2014/main" id="{E935AA71-01E5-4AAA-9146-4310159404BF}"/>
              </a:ext>
            </a:extLst>
          </p:cNvPr>
          <p:cNvGrpSpPr/>
          <p:nvPr userDrawn="1"/>
        </p:nvGrpSpPr>
        <p:grpSpPr>
          <a:xfrm rot="10800000" flipV="1">
            <a:off x="11682431" y="2703770"/>
            <a:ext cx="252180" cy="32692"/>
            <a:chOff x="10578164" y="275923"/>
            <a:chExt cx="416551" cy="54000"/>
          </a:xfrm>
        </p:grpSpPr>
        <p:sp>
          <p:nvSpPr>
            <p:cNvPr id="356" name="Google Shape;2094;p19">
              <a:extLst>
                <a:ext uri="{FF2B5EF4-FFF2-40B4-BE49-F238E27FC236}">
                  <a16:creationId xmlns:a16="http://schemas.microsoft.com/office/drawing/2014/main" id="{3B823EC2-26F9-4BCB-A877-D7F860CDC7C8}"/>
                </a:ext>
              </a:extLst>
            </p:cNvPr>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57" name="Google Shape;2095;p19">
              <a:extLst>
                <a:ext uri="{FF2B5EF4-FFF2-40B4-BE49-F238E27FC236}">
                  <a16:creationId xmlns:a16="http://schemas.microsoft.com/office/drawing/2014/main" id="{52EF7686-DEE1-49FE-836B-8A56AAE46DD5}"/>
                </a:ext>
              </a:extLst>
            </p:cNvPr>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58" name="Google Shape;2096;p19">
              <a:extLst>
                <a:ext uri="{FF2B5EF4-FFF2-40B4-BE49-F238E27FC236}">
                  <a16:creationId xmlns:a16="http://schemas.microsoft.com/office/drawing/2014/main" id="{DCB50FDB-2AB3-4EEA-892A-5BA971B021AD}"/>
                </a:ext>
              </a:extLst>
            </p:cNvPr>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359" name="Google Shape;2097;p19">
            <a:extLst>
              <a:ext uri="{FF2B5EF4-FFF2-40B4-BE49-F238E27FC236}">
                <a16:creationId xmlns:a16="http://schemas.microsoft.com/office/drawing/2014/main" id="{D4A792E9-FC9B-42A8-9AD9-460D73A69A98}"/>
              </a:ext>
            </a:extLst>
          </p:cNvPr>
          <p:cNvGrpSpPr/>
          <p:nvPr userDrawn="1"/>
        </p:nvGrpSpPr>
        <p:grpSpPr>
          <a:xfrm rot="10800000" flipV="1">
            <a:off x="11217186" y="2074379"/>
            <a:ext cx="252180" cy="32692"/>
            <a:chOff x="10578164" y="275923"/>
            <a:chExt cx="416551" cy="54000"/>
          </a:xfrm>
        </p:grpSpPr>
        <p:sp>
          <p:nvSpPr>
            <p:cNvPr id="360" name="Google Shape;2098;p19">
              <a:extLst>
                <a:ext uri="{FF2B5EF4-FFF2-40B4-BE49-F238E27FC236}">
                  <a16:creationId xmlns:a16="http://schemas.microsoft.com/office/drawing/2014/main" id="{72A94C69-E044-4B2A-85D6-9F653A39E4C2}"/>
                </a:ext>
              </a:extLst>
            </p:cNvPr>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61" name="Google Shape;2099;p19">
              <a:extLst>
                <a:ext uri="{FF2B5EF4-FFF2-40B4-BE49-F238E27FC236}">
                  <a16:creationId xmlns:a16="http://schemas.microsoft.com/office/drawing/2014/main" id="{EC37418E-3989-4312-8301-64E27E8004CB}"/>
                </a:ext>
              </a:extLst>
            </p:cNvPr>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62" name="Google Shape;2100;p19">
              <a:extLst>
                <a:ext uri="{FF2B5EF4-FFF2-40B4-BE49-F238E27FC236}">
                  <a16:creationId xmlns:a16="http://schemas.microsoft.com/office/drawing/2014/main" id="{927F882F-D1DF-4060-9B5A-289981225E3D}"/>
                </a:ext>
              </a:extLst>
            </p:cNvPr>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363" name="Google Shape;2101;p19">
            <a:extLst>
              <a:ext uri="{FF2B5EF4-FFF2-40B4-BE49-F238E27FC236}">
                <a16:creationId xmlns:a16="http://schemas.microsoft.com/office/drawing/2014/main" id="{F842C1E6-F7DF-40F2-BEE6-587A9BE58E2B}"/>
              </a:ext>
            </a:extLst>
          </p:cNvPr>
          <p:cNvGrpSpPr/>
          <p:nvPr userDrawn="1"/>
        </p:nvGrpSpPr>
        <p:grpSpPr>
          <a:xfrm rot="10800000" flipV="1">
            <a:off x="11217186" y="2167136"/>
            <a:ext cx="252180" cy="32692"/>
            <a:chOff x="10578164" y="275923"/>
            <a:chExt cx="416551" cy="54000"/>
          </a:xfrm>
        </p:grpSpPr>
        <p:sp>
          <p:nvSpPr>
            <p:cNvPr id="364" name="Google Shape;2102;p19">
              <a:extLst>
                <a:ext uri="{FF2B5EF4-FFF2-40B4-BE49-F238E27FC236}">
                  <a16:creationId xmlns:a16="http://schemas.microsoft.com/office/drawing/2014/main" id="{3A68FCC6-3DBF-48C2-96E5-2A715DF589C8}"/>
                </a:ext>
              </a:extLst>
            </p:cNvPr>
            <p:cNvSpPr/>
            <p:nvPr/>
          </p:nvSpPr>
          <p:spPr>
            <a:xfrm>
              <a:off x="10578164"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65" name="Google Shape;2103;p19">
              <a:extLst>
                <a:ext uri="{FF2B5EF4-FFF2-40B4-BE49-F238E27FC236}">
                  <a16:creationId xmlns:a16="http://schemas.microsoft.com/office/drawing/2014/main" id="{CDD5988B-3A8C-4648-B782-0CEDB438AF05}"/>
                </a:ext>
              </a:extLst>
            </p:cNvPr>
            <p:cNvSpPr/>
            <p:nvPr/>
          </p:nvSpPr>
          <p:spPr>
            <a:xfrm>
              <a:off x="10759440"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66" name="Google Shape;2104;p19">
              <a:extLst>
                <a:ext uri="{FF2B5EF4-FFF2-40B4-BE49-F238E27FC236}">
                  <a16:creationId xmlns:a16="http://schemas.microsoft.com/office/drawing/2014/main" id="{C2AE0255-43C8-4F72-B393-48B813BB2A69}"/>
                </a:ext>
              </a:extLst>
            </p:cNvPr>
            <p:cNvSpPr/>
            <p:nvPr/>
          </p:nvSpPr>
          <p:spPr>
            <a:xfrm>
              <a:off x="10940715"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367" name="Google Shape;2105;p19">
            <a:extLst>
              <a:ext uri="{FF2B5EF4-FFF2-40B4-BE49-F238E27FC236}">
                <a16:creationId xmlns:a16="http://schemas.microsoft.com/office/drawing/2014/main" id="{7EA3ED70-6CBC-45DE-9B22-D516F9E57E27}"/>
              </a:ext>
            </a:extLst>
          </p:cNvPr>
          <p:cNvGrpSpPr/>
          <p:nvPr userDrawn="1"/>
        </p:nvGrpSpPr>
        <p:grpSpPr>
          <a:xfrm rot="10800000" flipV="1">
            <a:off x="11217186" y="2259894"/>
            <a:ext cx="252180" cy="32692"/>
            <a:chOff x="10578164" y="275923"/>
            <a:chExt cx="416551" cy="54000"/>
          </a:xfrm>
        </p:grpSpPr>
        <p:sp>
          <p:nvSpPr>
            <p:cNvPr id="368" name="Google Shape;2106;p19">
              <a:extLst>
                <a:ext uri="{FF2B5EF4-FFF2-40B4-BE49-F238E27FC236}">
                  <a16:creationId xmlns:a16="http://schemas.microsoft.com/office/drawing/2014/main" id="{06EFBA5C-6123-4FD4-8A11-F153B99F9CAA}"/>
                </a:ext>
              </a:extLst>
            </p:cNvPr>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69" name="Google Shape;2107;p19">
              <a:extLst>
                <a:ext uri="{FF2B5EF4-FFF2-40B4-BE49-F238E27FC236}">
                  <a16:creationId xmlns:a16="http://schemas.microsoft.com/office/drawing/2014/main" id="{668F80D7-2AC7-4D28-B4CB-97EF2437EECE}"/>
                </a:ext>
              </a:extLst>
            </p:cNvPr>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70" name="Google Shape;2108;p19">
              <a:extLst>
                <a:ext uri="{FF2B5EF4-FFF2-40B4-BE49-F238E27FC236}">
                  <a16:creationId xmlns:a16="http://schemas.microsoft.com/office/drawing/2014/main" id="{B1F83D70-0720-4075-928E-F91148CAAC9B}"/>
                </a:ext>
              </a:extLst>
            </p:cNvPr>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371" name="Google Shape;2119;p19">
            <a:extLst>
              <a:ext uri="{FF2B5EF4-FFF2-40B4-BE49-F238E27FC236}">
                <a16:creationId xmlns:a16="http://schemas.microsoft.com/office/drawing/2014/main" id="{D11460CC-D45F-4406-9E74-B268C5830B1F}"/>
              </a:ext>
            </a:extLst>
          </p:cNvPr>
          <p:cNvGrpSpPr/>
          <p:nvPr userDrawn="1"/>
        </p:nvGrpSpPr>
        <p:grpSpPr>
          <a:xfrm rot="10859618" flipV="1">
            <a:off x="10180255" y="149763"/>
            <a:ext cx="928647" cy="928590"/>
            <a:chOff x="3247624" y="213651"/>
            <a:chExt cx="1533709" cy="1533614"/>
          </a:xfrm>
        </p:grpSpPr>
        <p:sp>
          <p:nvSpPr>
            <p:cNvPr id="372" name="Google Shape;2120;p19">
              <a:extLst>
                <a:ext uri="{FF2B5EF4-FFF2-40B4-BE49-F238E27FC236}">
                  <a16:creationId xmlns:a16="http://schemas.microsoft.com/office/drawing/2014/main" id="{BBF0C344-DAFA-4C83-9272-10493B865DB8}"/>
                </a:ext>
              </a:extLst>
            </p:cNvPr>
            <p:cNvSpPr/>
            <p:nvPr/>
          </p:nvSpPr>
          <p:spPr>
            <a:xfrm rot="-2642172" flipH="1">
              <a:off x="3472138" y="438179"/>
              <a:ext cx="1084572" cy="1084572"/>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73" name="Google Shape;2121;p19">
              <a:extLst>
                <a:ext uri="{FF2B5EF4-FFF2-40B4-BE49-F238E27FC236}">
                  <a16:creationId xmlns:a16="http://schemas.microsoft.com/office/drawing/2014/main" id="{6249BE25-0766-4257-8A06-A53EB68A12C6}"/>
                </a:ext>
              </a:extLst>
            </p:cNvPr>
            <p:cNvSpPr/>
            <p:nvPr/>
          </p:nvSpPr>
          <p:spPr>
            <a:xfrm rot="8157828" flipH="1">
              <a:off x="3472247" y="438165"/>
              <a:ext cx="1084572" cy="1084572"/>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374" name="Google Shape;2122;p19">
            <a:extLst>
              <a:ext uri="{FF2B5EF4-FFF2-40B4-BE49-F238E27FC236}">
                <a16:creationId xmlns:a16="http://schemas.microsoft.com/office/drawing/2014/main" id="{87BADD2A-1DA9-4478-9D9C-FBBE30CDEF79}"/>
              </a:ext>
            </a:extLst>
          </p:cNvPr>
          <p:cNvSpPr/>
          <p:nvPr userDrawn="1"/>
        </p:nvSpPr>
        <p:spPr>
          <a:xfrm rot="10800000" flipV="1">
            <a:off x="10431545" y="400562"/>
            <a:ext cx="426300" cy="4263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75" name="Google Shape;2123;p19">
            <a:extLst>
              <a:ext uri="{FF2B5EF4-FFF2-40B4-BE49-F238E27FC236}">
                <a16:creationId xmlns:a16="http://schemas.microsoft.com/office/drawing/2014/main" id="{13CDD1C2-339B-463B-8F2E-880029241CC7}"/>
              </a:ext>
            </a:extLst>
          </p:cNvPr>
          <p:cNvSpPr/>
          <p:nvPr userDrawn="1"/>
        </p:nvSpPr>
        <p:spPr>
          <a:xfrm rot="10800000" flipV="1">
            <a:off x="10536704" y="505703"/>
            <a:ext cx="216000" cy="2160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76" name="Google Shape;2124;p19">
            <a:extLst>
              <a:ext uri="{FF2B5EF4-FFF2-40B4-BE49-F238E27FC236}">
                <a16:creationId xmlns:a16="http://schemas.microsoft.com/office/drawing/2014/main" id="{F81E70C2-543A-4CC7-AB07-51BA7A9566DC}"/>
              </a:ext>
            </a:extLst>
          </p:cNvPr>
          <p:cNvSpPr/>
          <p:nvPr userDrawn="1"/>
        </p:nvSpPr>
        <p:spPr>
          <a:xfrm rot="10800000" flipV="1">
            <a:off x="9723374" y="162771"/>
            <a:ext cx="453600" cy="4536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77" name="Google Shape;2125;p19">
            <a:extLst>
              <a:ext uri="{FF2B5EF4-FFF2-40B4-BE49-F238E27FC236}">
                <a16:creationId xmlns:a16="http://schemas.microsoft.com/office/drawing/2014/main" id="{2903DE4C-F721-4608-A6AB-A551B9B2B5E7}"/>
              </a:ext>
            </a:extLst>
          </p:cNvPr>
          <p:cNvSpPr/>
          <p:nvPr userDrawn="1"/>
        </p:nvSpPr>
        <p:spPr>
          <a:xfrm rot="5400000" flipV="1">
            <a:off x="9723524" y="611714"/>
            <a:ext cx="453600" cy="453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378" name="Google Shape;2126;p19">
            <a:extLst>
              <a:ext uri="{FF2B5EF4-FFF2-40B4-BE49-F238E27FC236}">
                <a16:creationId xmlns:a16="http://schemas.microsoft.com/office/drawing/2014/main" id="{AC98C4D6-4B9C-4C87-A467-83E37C746854}"/>
              </a:ext>
            </a:extLst>
          </p:cNvPr>
          <p:cNvGrpSpPr/>
          <p:nvPr userDrawn="1"/>
        </p:nvGrpSpPr>
        <p:grpSpPr>
          <a:xfrm rot="5400000" flipV="1">
            <a:off x="9833061" y="154777"/>
            <a:ext cx="234029" cy="453324"/>
            <a:chOff x="10628069" y="2437255"/>
            <a:chExt cx="369772" cy="748800"/>
          </a:xfrm>
        </p:grpSpPr>
        <p:cxnSp>
          <p:nvCxnSpPr>
            <p:cNvPr id="379" name="Google Shape;2127;p19">
              <a:extLst>
                <a:ext uri="{FF2B5EF4-FFF2-40B4-BE49-F238E27FC236}">
                  <a16:creationId xmlns:a16="http://schemas.microsoft.com/office/drawing/2014/main" id="{EF24A273-E712-4F04-8BEB-3CA7746312A1}"/>
                </a:ext>
              </a:extLst>
            </p:cNvPr>
            <p:cNvCxnSpPr/>
            <p:nvPr/>
          </p:nvCxnSpPr>
          <p:spPr>
            <a:xfrm>
              <a:off x="10997841"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380" name="Google Shape;2128;p19">
              <a:extLst>
                <a:ext uri="{FF2B5EF4-FFF2-40B4-BE49-F238E27FC236}">
                  <a16:creationId xmlns:a16="http://schemas.microsoft.com/office/drawing/2014/main" id="{83F529F3-4A29-4015-9D12-59E57F3EA21F}"/>
                </a:ext>
              </a:extLst>
            </p:cNvPr>
            <p:cNvCxnSpPr/>
            <p:nvPr/>
          </p:nvCxnSpPr>
          <p:spPr>
            <a:xfrm>
              <a:off x="10812955"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381" name="Google Shape;2129;p19">
              <a:extLst>
                <a:ext uri="{FF2B5EF4-FFF2-40B4-BE49-F238E27FC236}">
                  <a16:creationId xmlns:a16="http://schemas.microsoft.com/office/drawing/2014/main" id="{3D614511-D39A-4A60-BFFA-5A75A91446C5}"/>
                </a:ext>
              </a:extLst>
            </p:cNvPr>
            <p:cNvCxnSpPr/>
            <p:nvPr/>
          </p:nvCxnSpPr>
          <p:spPr>
            <a:xfrm>
              <a:off x="10628069" y="2437255"/>
              <a:ext cx="0" cy="748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382" name="Google Shape;2130;p19">
            <a:extLst>
              <a:ext uri="{FF2B5EF4-FFF2-40B4-BE49-F238E27FC236}">
                <a16:creationId xmlns:a16="http://schemas.microsoft.com/office/drawing/2014/main" id="{8118960C-9012-40AC-9D0C-0C11BE54AF5F}"/>
              </a:ext>
            </a:extLst>
          </p:cNvPr>
          <p:cNvGrpSpPr/>
          <p:nvPr userDrawn="1"/>
        </p:nvGrpSpPr>
        <p:grpSpPr>
          <a:xfrm rot="5400000" flipV="1">
            <a:off x="9839116" y="607460"/>
            <a:ext cx="223860" cy="453324"/>
            <a:chOff x="10628069" y="2437255"/>
            <a:chExt cx="369772" cy="748800"/>
          </a:xfrm>
        </p:grpSpPr>
        <p:cxnSp>
          <p:nvCxnSpPr>
            <p:cNvPr id="383" name="Google Shape;2131;p19">
              <a:extLst>
                <a:ext uri="{FF2B5EF4-FFF2-40B4-BE49-F238E27FC236}">
                  <a16:creationId xmlns:a16="http://schemas.microsoft.com/office/drawing/2014/main" id="{BC64AE61-660B-4DC6-BC9A-AE84CAAE8BB5}"/>
                </a:ext>
              </a:extLst>
            </p:cNvPr>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384" name="Google Shape;2132;p19">
              <a:extLst>
                <a:ext uri="{FF2B5EF4-FFF2-40B4-BE49-F238E27FC236}">
                  <a16:creationId xmlns:a16="http://schemas.microsoft.com/office/drawing/2014/main" id="{928553DB-E6CC-4749-95C2-AB7F0A097FA6}"/>
                </a:ext>
              </a:extLst>
            </p:cNvPr>
            <p:cNvCxnSpPr/>
            <p:nvPr/>
          </p:nvCxnSpPr>
          <p:spPr>
            <a:xfrm>
              <a:off x="10812955" y="2437255"/>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385" name="Google Shape;2133;p19">
              <a:extLst>
                <a:ext uri="{FF2B5EF4-FFF2-40B4-BE49-F238E27FC236}">
                  <a16:creationId xmlns:a16="http://schemas.microsoft.com/office/drawing/2014/main" id="{250A7A6A-60B9-4151-AE05-00FACF31DA74}"/>
                </a:ext>
              </a:extLst>
            </p:cNvPr>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386" name="Google Shape;2134;p19">
            <a:extLst>
              <a:ext uri="{FF2B5EF4-FFF2-40B4-BE49-F238E27FC236}">
                <a16:creationId xmlns:a16="http://schemas.microsoft.com/office/drawing/2014/main" id="{77156A85-0E93-4D4D-8BF7-5453E3B2A372}"/>
              </a:ext>
            </a:extLst>
          </p:cNvPr>
          <p:cNvSpPr/>
          <p:nvPr userDrawn="1"/>
        </p:nvSpPr>
        <p:spPr>
          <a:xfrm flipH="1" flipV="1">
            <a:off x="9275700" y="161356"/>
            <a:ext cx="903600" cy="903600"/>
          </a:xfrm>
          <a:prstGeom prst="arc">
            <a:avLst>
              <a:gd name="adj1" fmla="val 16200000"/>
              <a:gd name="adj2" fmla="val 5378577"/>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87" name="Google Shape;2135;p19">
            <a:extLst>
              <a:ext uri="{FF2B5EF4-FFF2-40B4-BE49-F238E27FC236}">
                <a16:creationId xmlns:a16="http://schemas.microsoft.com/office/drawing/2014/main" id="{F4AA7082-396E-4B2F-AECD-726AF0FFEEB7}"/>
              </a:ext>
            </a:extLst>
          </p:cNvPr>
          <p:cNvSpPr/>
          <p:nvPr userDrawn="1"/>
        </p:nvSpPr>
        <p:spPr>
          <a:xfrm rot="10800000" flipV="1">
            <a:off x="10981487" y="1171100"/>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88" name="Google Shape;2136;p19">
            <a:extLst>
              <a:ext uri="{FF2B5EF4-FFF2-40B4-BE49-F238E27FC236}">
                <a16:creationId xmlns:a16="http://schemas.microsoft.com/office/drawing/2014/main" id="{A4EFDE82-349A-4A53-A0DF-CF4B2F475576}"/>
              </a:ext>
            </a:extLst>
          </p:cNvPr>
          <p:cNvSpPr/>
          <p:nvPr userDrawn="1"/>
        </p:nvSpPr>
        <p:spPr>
          <a:xfrm rot="10800000" flipV="1">
            <a:off x="10864286" y="1171100"/>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89" name="Google Shape;2137;p19">
            <a:extLst>
              <a:ext uri="{FF2B5EF4-FFF2-40B4-BE49-F238E27FC236}">
                <a16:creationId xmlns:a16="http://schemas.microsoft.com/office/drawing/2014/main" id="{7F816D3E-863A-463E-A162-5393492E2521}"/>
              </a:ext>
            </a:extLst>
          </p:cNvPr>
          <p:cNvSpPr/>
          <p:nvPr userDrawn="1"/>
        </p:nvSpPr>
        <p:spPr>
          <a:xfrm rot="10800000" flipV="1">
            <a:off x="10747084" y="1171100"/>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90" name="Google Shape;2138;p19">
            <a:extLst>
              <a:ext uri="{FF2B5EF4-FFF2-40B4-BE49-F238E27FC236}">
                <a16:creationId xmlns:a16="http://schemas.microsoft.com/office/drawing/2014/main" id="{02F9F686-E434-4F33-8615-6D7F24AA83A7}"/>
              </a:ext>
            </a:extLst>
          </p:cNvPr>
          <p:cNvSpPr/>
          <p:nvPr userDrawn="1"/>
        </p:nvSpPr>
        <p:spPr>
          <a:xfrm rot="10800000" flipV="1">
            <a:off x="10981487" y="1263858"/>
            <a:ext cx="32700" cy="32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91" name="Google Shape;2139;p19">
            <a:extLst>
              <a:ext uri="{FF2B5EF4-FFF2-40B4-BE49-F238E27FC236}">
                <a16:creationId xmlns:a16="http://schemas.microsoft.com/office/drawing/2014/main" id="{811B5E8E-F958-422F-AC9F-456944902846}"/>
              </a:ext>
            </a:extLst>
          </p:cNvPr>
          <p:cNvSpPr/>
          <p:nvPr userDrawn="1"/>
        </p:nvSpPr>
        <p:spPr>
          <a:xfrm rot="10800000" flipV="1">
            <a:off x="10864286" y="1263858"/>
            <a:ext cx="32700" cy="32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92" name="Google Shape;2140;p19">
            <a:extLst>
              <a:ext uri="{FF2B5EF4-FFF2-40B4-BE49-F238E27FC236}">
                <a16:creationId xmlns:a16="http://schemas.microsoft.com/office/drawing/2014/main" id="{C1E49C3A-78BD-4D52-B46B-59AE15021969}"/>
              </a:ext>
            </a:extLst>
          </p:cNvPr>
          <p:cNvSpPr/>
          <p:nvPr userDrawn="1"/>
        </p:nvSpPr>
        <p:spPr>
          <a:xfrm rot="10800000" flipV="1">
            <a:off x="10747084" y="1263858"/>
            <a:ext cx="32700" cy="32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93" name="Google Shape;2141;p19">
            <a:extLst>
              <a:ext uri="{FF2B5EF4-FFF2-40B4-BE49-F238E27FC236}">
                <a16:creationId xmlns:a16="http://schemas.microsoft.com/office/drawing/2014/main" id="{1CCCEE04-930D-4D13-88CF-FE4E3637B311}"/>
              </a:ext>
            </a:extLst>
          </p:cNvPr>
          <p:cNvSpPr/>
          <p:nvPr userDrawn="1"/>
        </p:nvSpPr>
        <p:spPr>
          <a:xfrm rot="10800000" flipV="1">
            <a:off x="10981487" y="1356616"/>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94" name="Google Shape;2142;p19">
            <a:extLst>
              <a:ext uri="{FF2B5EF4-FFF2-40B4-BE49-F238E27FC236}">
                <a16:creationId xmlns:a16="http://schemas.microsoft.com/office/drawing/2014/main" id="{AAF031D5-CEE6-4F6C-973B-69C031605817}"/>
              </a:ext>
            </a:extLst>
          </p:cNvPr>
          <p:cNvSpPr/>
          <p:nvPr userDrawn="1"/>
        </p:nvSpPr>
        <p:spPr>
          <a:xfrm rot="10800000" flipV="1">
            <a:off x="10864286" y="1356616"/>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95" name="Google Shape;2143;p19">
            <a:extLst>
              <a:ext uri="{FF2B5EF4-FFF2-40B4-BE49-F238E27FC236}">
                <a16:creationId xmlns:a16="http://schemas.microsoft.com/office/drawing/2014/main" id="{63324C54-7C62-4051-A733-7E9D6A89235A}"/>
              </a:ext>
            </a:extLst>
          </p:cNvPr>
          <p:cNvSpPr/>
          <p:nvPr userDrawn="1"/>
        </p:nvSpPr>
        <p:spPr>
          <a:xfrm rot="10800000" flipV="1">
            <a:off x="10747084" y="1356616"/>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96" name="Google Shape;2144;p19">
            <a:extLst>
              <a:ext uri="{FF2B5EF4-FFF2-40B4-BE49-F238E27FC236}">
                <a16:creationId xmlns:a16="http://schemas.microsoft.com/office/drawing/2014/main" id="{50A72160-EFA6-4B49-BDCB-9852BFE8175E}"/>
              </a:ext>
            </a:extLst>
          </p:cNvPr>
          <p:cNvSpPr/>
          <p:nvPr userDrawn="1"/>
        </p:nvSpPr>
        <p:spPr>
          <a:xfrm rot="10800000" flipV="1">
            <a:off x="10512681" y="1171100"/>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97" name="Google Shape;2145;p19">
            <a:extLst>
              <a:ext uri="{FF2B5EF4-FFF2-40B4-BE49-F238E27FC236}">
                <a16:creationId xmlns:a16="http://schemas.microsoft.com/office/drawing/2014/main" id="{9AD19718-A059-43C2-8DA6-D4A40502618B}"/>
              </a:ext>
            </a:extLst>
          </p:cNvPr>
          <p:cNvSpPr/>
          <p:nvPr userDrawn="1"/>
        </p:nvSpPr>
        <p:spPr>
          <a:xfrm rot="10800000" flipV="1">
            <a:off x="10395479" y="1171100"/>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98" name="Google Shape;2146;p19">
            <a:extLst>
              <a:ext uri="{FF2B5EF4-FFF2-40B4-BE49-F238E27FC236}">
                <a16:creationId xmlns:a16="http://schemas.microsoft.com/office/drawing/2014/main" id="{BDA2E025-0C4A-443F-AC70-596F661E039B}"/>
              </a:ext>
            </a:extLst>
          </p:cNvPr>
          <p:cNvSpPr/>
          <p:nvPr userDrawn="1"/>
        </p:nvSpPr>
        <p:spPr>
          <a:xfrm rot="10800000" flipV="1">
            <a:off x="10278279" y="1171100"/>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99" name="Google Shape;2147;p19">
            <a:extLst>
              <a:ext uri="{FF2B5EF4-FFF2-40B4-BE49-F238E27FC236}">
                <a16:creationId xmlns:a16="http://schemas.microsoft.com/office/drawing/2014/main" id="{E6AD540F-EAA0-4F0A-9468-DC860AA7459F}"/>
              </a:ext>
            </a:extLst>
          </p:cNvPr>
          <p:cNvSpPr/>
          <p:nvPr userDrawn="1"/>
        </p:nvSpPr>
        <p:spPr>
          <a:xfrm rot="10800000" flipV="1">
            <a:off x="10512681" y="1263858"/>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00" name="Google Shape;2148;p19">
            <a:extLst>
              <a:ext uri="{FF2B5EF4-FFF2-40B4-BE49-F238E27FC236}">
                <a16:creationId xmlns:a16="http://schemas.microsoft.com/office/drawing/2014/main" id="{AB6066E0-0468-49F0-BD59-F02D6268B3F9}"/>
              </a:ext>
            </a:extLst>
          </p:cNvPr>
          <p:cNvSpPr/>
          <p:nvPr userDrawn="1"/>
        </p:nvSpPr>
        <p:spPr>
          <a:xfrm rot="10800000" flipV="1">
            <a:off x="10395479" y="1263858"/>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01" name="Google Shape;2149;p19">
            <a:extLst>
              <a:ext uri="{FF2B5EF4-FFF2-40B4-BE49-F238E27FC236}">
                <a16:creationId xmlns:a16="http://schemas.microsoft.com/office/drawing/2014/main" id="{A695CC7E-D24D-4DB5-8B2C-2DF1C27BA4FA}"/>
              </a:ext>
            </a:extLst>
          </p:cNvPr>
          <p:cNvSpPr/>
          <p:nvPr userDrawn="1"/>
        </p:nvSpPr>
        <p:spPr>
          <a:xfrm rot="10800000" flipV="1">
            <a:off x="10278279" y="1263858"/>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02" name="Google Shape;2150;p19">
            <a:extLst>
              <a:ext uri="{FF2B5EF4-FFF2-40B4-BE49-F238E27FC236}">
                <a16:creationId xmlns:a16="http://schemas.microsoft.com/office/drawing/2014/main" id="{1E1A68F0-C12C-4947-96FF-F7EBE237340A}"/>
              </a:ext>
            </a:extLst>
          </p:cNvPr>
          <p:cNvSpPr/>
          <p:nvPr userDrawn="1"/>
        </p:nvSpPr>
        <p:spPr>
          <a:xfrm rot="10800000" flipV="1">
            <a:off x="10512681" y="1356616"/>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03" name="Google Shape;2151;p19">
            <a:extLst>
              <a:ext uri="{FF2B5EF4-FFF2-40B4-BE49-F238E27FC236}">
                <a16:creationId xmlns:a16="http://schemas.microsoft.com/office/drawing/2014/main" id="{58117967-9811-4B1A-88B9-D2D650A0833D}"/>
              </a:ext>
            </a:extLst>
          </p:cNvPr>
          <p:cNvSpPr/>
          <p:nvPr userDrawn="1"/>
        </p:nvSpPr>
        <p:spPr>
          <a:xfrm rot="10800000" flipV="1">
            <a:off x="10395479" y="1356616"/>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04" name="Google Shape;2152;p19">
            <a:extLst>
              <a:ext uri="{FF2B5EF4-FFF2-40B4-BE49-F238E27FC236}">
                <a16:creationId xmlns:a16="http://schemas.microsoft.com/office/drawing/2014/main" id="{320B6B78-236A-48D1-B16B-51360B04DED6}"/>
              </a:ext>
            </a:extLst>
          </p:cNvPr>
          <p:cNvSpPr/>
          <p:nvPr userDrawn="1"/>
        </p:nvSpPr>
        <p:spPr>
          <a:xfrm rot="10800000" flipV="1">
            <a:off x="10278279" y="1356616"/>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05" name="Google Shape;2153;p19">
            <a:extLst>
              <a:ext uri="{FF2B5EF4-FFF2-40B4-BE49-F238E27FC236}">
                <a16:creationId xmlns:a16="http://schemas.microsoft.com/office/drawing/2014/main" id="{7E9572DA-B95E-4107-8085-23847837C710}"/>
              </a:ext>
            </a:extLst>
          </p:cNvPr>
          <p:cNvSpPr/>
          <p:nvPr userDrawn="1"/>
        </p:nvSpPr>
        <p:spPr>
          <a:xfrm rot="10800000" flipV="1">
            <a:off x="10629882" y="1163330"/>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06" name="Google Shape;2154;p19">
            <a:extLst>
              <a:ext uri="{FF2B5EF4-FFF2-40B4-BE49-F238E27FC236}">
                <a16:creationId xmlns:a16="http://schemas.microsoft.com/office/drawing/2014/main" id="{B91E95B1-5EE4-47FF-A703-8666FB3E5BD8}"/>
              </a:ext>
            </a:extLst>
          </p:cNvPr>
          <p:cNvSpPr/>
          <p:nvPr userDrawn="1"/>
        </p:nvSpPr>
        <p:spPr>
          <a:xfrm rot="10800000" flipV="1">
            <a:off x="10629882" y="1273085"/>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07" name="Google Shape;2155;p19">
            <a:extLst>
              <a:ext uri="{FF2B5EF4-FFF2-40B4-BE49-F238E27FC236}">
                <a16:creationId xmlns:a16="http://schemas.microsoft.com/office/drawing/2014/main" id="{A38D163B-D409-4B48-8B85-9E819034167D}"/>
              </a:ext>
            </a:extLst>
          </p:cNvPr>
          <p:cNvSpPr/>
          <p:nvPr userDrawn="1"/>
        </p:nvSpPr>
        <p:spPr>
          <a:xfrm rot="10800000" flipV="1">
            <a:off x="10629882" y="1371184"/>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408" name="Google Shape;2156;p19">
            <a:extLst>
              <a:ext uri="{FF2B5EF4-FFF2-40B4-BE49-F238E27FC236}">
                <a16:creationId xmlns:a16="http://schemas.microsoft.com/office/drawing/2014/main" id="{5BB8E4F7-E766-458B-A7DB-632C660A226D}"/>
              </a:ext>
            </a:extLst>
          </p:cNvPr>
          <p:cNvGrpSpPr/>
          <p:nvPr userDrawn="1"/>
        </p:nvGrpSpPr>
        <p:grpSpPr>
          <a:xfrm rot="5400000" flipV="1">
            <a:off x="10636708" y="1470772"/>
            <a:ext cx="440495" cy="517571"/>
            <a:chOff x="10628069" y="2437255"/>
            <a:chExt cx="369772" cy="748800"/>
          </a:xfrm>
        </p:grpSpPr>
        <p:cxnSp>
          <p:nvCxnSpPr>
            <p:cNvPr id="409" name="Google Shape;2157;p19">
              <a:extLst>
                <a:ext uri="{FF2B5EF4-FFF2-40B4-BE49-F238E27FC236}">
                  <a16:creationId xmlns:a16="http://schemas.microsoft.com/office/drawing/2014/main" id="{6D0B28F6-599A-4EEE-8E5F-633D8B42441A}"/>
                </a:ext>
              </a:extLst>
            </p:cNvPr>
            <p:cNvCxnSpPr/>
            <p:nvPr/>
          </p:nvCxnSpPr>
          <p:spPr>
            <a:xfrm>
              <a:off x="10997841"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410" name="Google Shape;2158;p19">
              <a:extLst>
                <a:ext uri="{FF2B5EF4-FFF2-40B4-BE49-F238E27FC236}">
                  <a16:creationId xmlns:a16="http://schemas.microsoft.com/office/drawing/2014/main" id="{D56D76C0-476E-40FF-9F84-7F93AE541BD9}"/>
                </a:ext>
              </a:extLst>
            </p:cNvPr>
            <p:cNvCxnSpPr/>
            <p:nvPr/>
          </p:nvCxnSpPr>
          <p:spPr>
            <a:xfrm>
              <a:off x="10812955"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411" name="Google Shape;2159;p19">
              <a:extLst>
                <a:ext uri="{FF2B5EF4-FFF2-40B4-BE49-F238E27FC236}">
                  <a16:creationId xmlns:a16="http://schemas.microsoft.com/office/drawing/2014/main" id="{4A88018C-C558-41A2-976F-CFEBB6E467A8}"/>
                </a:ext>
              </a:extLst>
            </p:cNvPr>
            <p:cNvCxnSpPr/>
            <p:nvPr/>
          </p:nvCxnSpPr>
          <p:spPr>
            <a:xfrm>
              <a:off x="10628069" y="2437255"/>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412" name="Google Shape;2160;p19">
            <a:extLst>
              <a:ext uri="{FF2B5EF4-FFF2-40B4-BE49-F238E27FC236}">
                <a16:creationId xmlns:a16="http://schemas.microsoft.com/office/drawing/2014/main" id="{D4430B6C-2F94-41C9-B6EB-1A909FE9B51E}"/>
              </a:ext>
            </a:extLst>
          </p:cNvPr>
          <p:cNvSpPr/>
          <p:nvPr userDrawn="1"/>
        </p:nvSpPr>
        <p:spPr>
          <a:xfrm rot="5400000" flipV="1">
            <a:off x="10196539" y="1502380"/>
            <a:ext cx="453600" cy="453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13" name="Google Shape;2161;p19">
            <a:extLst>
              <a:ext uri="{FF2B5EF4-FFF2-40B4-BE49-F238E27FC236}">
                <a16:creationId xmlns:a16="http://schemas.microsoft.com/office/drawing/2014/main" id="{DCE98B03-0048-410B-9E4A-AA55D73C9240}"/>
              </a:ext>
            </a:extLst>
          </p:cNvPr>
          <p:cNvSpPr/>
          <p:nvPr userDrawn="1"/>
        </p:nvSpPr>
        <p:spPr>
          <a:xfrm rot="10800000" flipV="1">
            <a:off x="10318163" y="1624207"/>
            <a:ext cx="210000" cy="210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414" name="Google Shape;2162;p19">
            <a:extLst>
              <a:ext uri="{FF2B5EF4-FFF2-40B4-BE49-F238E27FC236}">
                <a16:creationId xmlns:a16="http://schemas.microsoft.com/office/drawing/2014/main" id="{973583E2-9F63-4D80-9D3E-200FB0F283BF}"/>
              </a:ext>
            </a:extLst>
          </p:cNvPr>
          <p:cNvGrpSpPr/>
          <p:nvPr userDrawn="1"/>
        </p:nvGrpSpPr>
        <p:grpSpPr>
          <a:xfrm rot="16200000" flipH="1" flipV="1">
            <a:off x="9384290" y="270056"/>
            <a:ext cx="679985" cy="679985"/>
            <a:chOff x="6214949" y="2511699"/>
            <a:chExt cx="1123200" cy="1123200"/>
          </a:xfrm>
        </p:grpSpPr>
        <p:sp>
          <p:nvSpPr>
            <p:cNvPr id="415" name="Google Shape;2163;p19">
              <a:extLst>
                <a:ext uri="{FF2B5EF4-FFF2-40B4-BE49-F238E27FC236}">
                  <a16:creationId xmlns:a16="http://schemas.microsoft.com/office/drawing/2014/main" id="{E5C60390-96C0-4FAE-8605-E1B2336843D8}"/>
                </a:ext>
              </a:extLst>
            </p:cNvPr>
            <p:cNvSpPr/>
            <p:nvPr/>
          </p:nvSpPr>
          <p:spPr>
            <a:xfrm rot="-5400000" flipH="1">
              <a:off x="6402149" y="2698899"/>
              <a:ext cx="748800" cy="7488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16" name="Google Shape;2164;p19">
              <a:extLst>
                <a:ext uri="{FF2B5EF4-FFF2-40B4-BE49-F238E27FC236}">
                  <a16:creationId xmlns:a16="http://schemas.microsoft.com/office/drawing/2014/main" id="{55C0A035-057B-4867-8687-13A4B708B8B6}"/>
                </a:ext>
              </a:extLst>
            </p:cNvPr>
            <p:cNvSpPr/>
            <p:nvPr/>
          </p:nvSpPr>
          <p:spPr>
            <a:xfrm rot="-5400000" flipH="1">
              <a:off x="6589349" y="2886099"/>
              <a:ext cx="374400" cy="374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17" name="Google Shape;2165;p19">
              <a:extLst>
                <a:ext uri="{FF2B5EF4-FFF2-40B4-BE49-F238E27FC236}">
                  <a16:creationId xmlns:a16="http://schemas.microsoft.com/office/drawing/2014/main" id="{93928A3B-5F4A-4012-8F76-DE517FDA971C}"/>
                </a:ext>
              </a:extLst>
            </p:cNvPr>
            <p:cNvSpPr/>
            <p:nvPr/>
          </p:nvSpPr>
          <p:spPr>
            <a:xfrm rot="-5400000" flipH="1">
              <a:off x="6214949" y="2511699"/>
              <a:ext cx="1123200" cy="1123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800">
                  <a:latin typeface="Calibri"/>
                  <a:ea typeface="Calibri"/>
                  <a:cs typeface="Calibri"/>
                  <a:sym typeface="Calibri"/>
                </a:rPr>
                <a:t>		</a:t>
              </a:r>
              <a:endParaRPr sz="1800" b="0" i="0" u="none" strike="noStrike" cap="none">
                <a:solidFill>
                  <a:srgbClr val="000000"/>
                </a:solidFill>
                <a:latin typeface="Calibri"/>
                <a:ea typeface="Calibri"/>
                <a:cs typeface="Calibri"/>
                <a:sym typeface="Calibri"/>
              </a:endParaRPr>
            </a:p>
          </p:txBody>
        </p:sp>
      </p:grpSp>
      <p:grpSp>
        <p:nvGrpSpPr>
          <p:cNvPr id="418" name="Group 417">
            <a:extLst>
              <a:ext uri="{FF2B5EF4-FFF2-40B4-BE49-F238E27FC236}">
                <a16:creationId xmlns:a16="http://schemas.microsoft.com/office/drawing/2014/main" id="{3672E208-4EBB-4663-9EBC-702BD11A8A73}"/>
              </a:ext>
            </a:extLst>
          </p:cNvPr>
          <p:cNvGrpSpPr/>
          <p:nvPr userDrawn="1"/>
        </p:nvGrpSpPr>
        <p:grpSpPr>
          <a:xfrm>
            <a:off x="11119448" y="743719"/>
            <a:ext cx="431321" cy="207753"/>
            <a:chOff x="11184673" y="2647468"/>
            <a:chExt cx="748937" cy="369772"/>
          </a:xfrm>
        </p:grpSpPr>
        <p:cxnSp>
          <p:nvCxnSpPr>
            <p:cNvPr id="419" name="Straight Connector 418">
              <a:extLst>
                <a:ext uri="{FF2B5EF4-FFF2-40B4-BE49-F238E27FC236}">
                  <a16:creationId xmlns:a16="http://schemas.microsoft.com/office/drawing/2014/main" id="{DC98C03E-5FB0-418B-AF07-035D07064431}"/>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420" name="Straight Connector 419">
              <a:extLst>
                <a:ext uri="{FF2B5EF4-FFF2-40B4-BE49-F238E27FC236}">
                  <a16:creationId xmlns:a16="http://schemas.microsoft.com/office/drawing/2014/main" id="{4B8F3AA6-8F56-44A5-A2A6-B48AB4A93255}"/>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421" name="Straight Connector 420">
              <a:extLst>
                <a:ext uri="{FF2B5EF4-FFF2-40B4-BE49-F238E27FC236}">
                  <a16:creationId xmlns:a16="http://schemas.microsoft.com/office/drawing/2014/main" id="{57A12389-2934-42B5-A688-B357FE06D697}"/>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grpSp>
        <p:nvGrpSpPr>
          <p:cNvPr id="422" name="Group 421">
            <a:extLst>
              <a:ext uri="{FF2B5EF4-FFF2-40B4-BE49-F238E27FC236}">
                <a16:creationId xmlns:a16="http://schemas.microsoft.com/office/drawing/2014/main" id="{01B0B387-26F1-4598-B462-F61069043B04}"/>
              </a:ext>
            </a:extLst>
          </p:cNvPr>
          <p:cNvGrpSpPr/>
          <p:nvPr userDrawn="1"/>
        </p:nvGrpSpPr>
        <p:grpSpPr>
          <a:xfrm>
            <a:off x="1454988" y="5948323"/>
            <a:ext cx="431321" cy="207753"/>
            <a:chOff x="11184673" y="2647468"/>
            <a:chExt cx="748937" cy="369772"/>
          </a:xfrm>
        </p:grpSpPr>
        <p:cxnSp>
          <p:nvCxnSpPr>
            <p:cNvPr id="423" name="Straight Connector 422">
              <a:extLst>
                <a:ext uri="{FF2B5EF4-FFF2-40B4-BE49-F238E27FC236}">
                  <a16:creationId xmlns:a16="http://schemas.microsoft.com/office/drawing/2014/main" id="{E6F2721D-7096-44A4-8C88-7E9172125DE0}"/>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424" name="Straight Connector 423">
              <a:extLst>
                <a:ext uri="{FF2B5EF4-FFF2-40B4-BE49-F238E27FC236}">
                  <a16:creationId xmlns:a16="http://schemas.microsoft.com/office/drawing/2014/main" id="{D276A0B3-D38C-4180-8B4A-1579DC5D98F3}"/>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425" name="Straight Connector 424">
              <a:extLst>
                <a:ext uri="{FF2B5EF4-FFF2-40B4-BE49-F238E27FC236}">
                  <a16:creationId xmlns:a16="http://schemas.microsoft.com/office/drawing/2014/main" id="{70828DA7-331D-4F9C-B67B-098CADE06A7A}"/>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21556505"/>
      </p:ext>
    </p:extLst>
  </p:cSld>
  <p:clrMapOvr>
    <a:overrideClrMapping bg1="lt1" tx1="dk1" bg2="lt2" tx2="dk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018 Custom Layout 1">
  <p:cSld name="CUSTOM_17">
    <p:spTree>
      <p:nvGrpSpPr>
        <p:cNvPr id="1" name="Shape 2380"/>
        <p:cNvGrpSpPr/>
        <p:nvPr/>
      </p:nvGrpSpPr>
      <p:grpSpPr>
        <a:xfrm>
          <a:off x="0" y="0"/>
          <a:ext cx="0" cy="0"/>
          <a:chOff x="0" y="0"/>
          <a:chExt cx="0" cy="0"/>
        </a:xfrm>
      </p:grpSpPr>
      <p:sp>
        <p:nvSpPr>
          <p:cNvPr id="2488" name="Google Shape;2488;p21"/>
          <p:cNvSpPr/>
          <p:nvPr/>
        </p:nvSpPr>
        <p:spPr>
          <a:xfrm>
            <a:off x="2819209" y="194512"/>
            <a:ext cx="1399800" cy="1346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85" name="Group 184">
            <a:extLst>
              <a:ext uri="{FF2B5EF4-FFF2-40B4-BE49-F238E27FC236}">
                <a16:creationId xmlns:a16="http://schemas.microsoft.com/office/drawing/2014/main" id="{F47C7961-3601-45F2-A084-0211BA491189}"/>
              </a:ext>
            </a:extLst>
          </p:cNvPr>
          <p:cNvGrpSpPr/>
          <p:nvPr userDrawn="1"/>
        </p:nvGrpSpPr>
        <p:grpSpPr>
          <a:xfrm>
            <a:off x="2822756" y="198407"/>
            <a:ext cx="1397080" cy="1162409"/>
            <a:chOff x="3210946" y="234733"/>
            <a:chExt cx="1560780" cy="1298611"/>
          </a:xfrm>
        </p:grpSpPr>
        <p:cxnSp>
          <p:nvCxnSpPr>
            <p:cNvPr id="186" name="Straight Connector 185">
              <a:extLst>
                <a:ext uri="{FF2B5EF4-FFF2-40B4-BE49-F238E27FC236}">
                  <a16:creationId xmlns:a16="http://schemas.microsoft.com/office/drawing/2014/main" id="{FF9785BE-3044-4210-82FF-CFAA16AE97A9}"/>
                </a:ext>
              </a:extLst>
            </p:cNvPr>
            <p:cNvCxnSpPr>
              <a:cxnSpLocks/>
            </p:cNvCxnSpPr>
            <p:nvPr/>
          </p:nvCxnSpPr>
          <p:spPr>
            <a:xfrm rot="5400000">
              <a:off x="3991336" y="752954"/>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39D71EDA-4D8E-499D-B9A6-170CC5D34BBF}"/>
                </a:ext>
              </a:extLst>
            </p:cNvPr>
            <p:cNvCxnSpPr>
              <a:cxnSpLocks/>
            </p:cNvCxnSpPr>
            <p:nvPr/>
          </p:nvCxnSpPr>
          <p:spPr>
            <a:xfrm rot="5400000">
              <a:off x="3991336" y="567439"/>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F63D8DF9-72CF-4DBA-A543-1543A9C802F4}"/>
                </a:ext>
              </a:extLst>
            </p:cNvPr>
            <p:cNvCxnSpPr>
              <a:cxnSpLocks/>
            </p:cNvCxnSpPr>
            <p:nvPr/>
          </p:nvCxnSpPr>
          <p:spPr>
            <a:xfrm rot="5400000">
              <a:off x="3991336" y="381923"/>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3CBFD04C-1B15-4C08-B0E5-B282E40175E7}"/>
                </a:ext>
              </a:extLst>
            </p:cNvPr>
            <p:cNvCxnSpPr>
              <a:cxnSpLocks/>
            </p:cNvCxnSpPr>
            <p:nvPr/>
          </p:nvCxnSpPr>
          <p:spPr>
            <a:xfrm rot="5400000">
              <a:off x="3991336" y="19640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511635B5-0961-46F6-A1B9-A4CF7F6AA9EE}"/>
                </a:ext>
              </a:extLst>
            </p:cNvPr>
            <p:cNvCxnSpPr>
              <a:cxnSpLocks/>
            </p:cNvCxnSpPr>
            <p:nvPr/>
          </p:nvCxnSpPr>
          <p:spPr>
            <a:xfrm rot="5400000">
              <a:off x="3991336" y="1089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BA8B9DD8-ECAF-494A-BB3C-C2A6A54CCD45}"/>
                </a:ext>
              </a:extLst>
            </p:cNvPr>
            <p:cNvCxnSpPr>
              <a:cxnSpLocks/>
            </p:cNvCxnSpPr>
            <p:nvPr/>
          </p:nvCxnSpPr>
          <p:spPr>
            <a:xfrm rot="5400000">
              <a:off x="3991336" y="-174625"/>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CA1FBFD2-7597-4559-9298-8594EB093709}"/>
                </a:ext>
              </a:extLst>
            </p:cNvPr>
            <p:cNvCxnSpPr>
              <a:cxnSpLocks/>
            </p:cNvCxnSpPr>
            <p:nvPr/>
          </p:nvCxnSpPr>
          <p:spPr>
            <a:xfrm rot="5400000">
              <a:off x="3991336" y="-36014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6C5D13F8-7B50-468A-9104-7A6C79737597}"/>
                </a:ext>
              </a:extLst>
            </p:cNvPr>
            <p:cNvCxnSpPr>
              <a:cxnSpLocks/>
            </p:cNvCxnSpPr>
            <p:nvPr/>
          </p:nvCxnSpPr>
          <p:spPr>
            <a:xfrm rot="5400000">
              <a:off x="3991336" y="-54565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2381" name="Google Shape;2381;p21"/>
          <p:cNvSpPr txBox="1">
            <a:spLocks noGrp="1"/>
          </p:cNvSpPr>
          <p:nvPr>
            <p:ph type="subTitle" idx="1"/>
          </p:nvPr>
        </p:nvSpPr>
        <p:spPr>
          <a:xfrm>
            <a:off x="4880900" y="3313100"/>
            <a:ext cx="5581500" cy="717900"/>
          </a:xfrm>
          <a:prstGeom prst="rect">
            <a:avLst/>
          </a:prstGeom>
        </p:spPr>
        <p:txBody>
          <a:bodyPr spcFirstLastPara="1" wrap="square" lIns="121900" tIns="121900" rIns="121900" bIns="121900" anchor="t" anchorCtr="0">
            <a:noAutofit/>
          </a:bodyPr>
          <a:lstStyle>
            <a:lvl1pPr lvl="0" rtl="0">
              <a:spcBef>
                <a:spcPts val="0"/>
              </a:spcBef>
              <a:spcAft>
                <a:spcPts val="0"/>
              </a:spcAft>
              <a:buSzPts val="2100"/>
              <a:buNone/>
              <a:defRPr sz="2100" b="1"/>
            </a:lvl1pPr>
            <a:lvl2pPr lvl="1" rtl="0">
              <a:spcBef>
                <a:spcPts val="2100"/>
              </a:spcBef>
              <a:spcAft>
                <a:spcPts val="0"/>
              </a:spcAft>
              <a:buSzPts val="2100"/>
              <a:buNone/>
              <a:defRPr sz="2100" b="1"/>
            </a:lvl2pPr>
            <a:lvl3pPr lvl="2" rtl="0">
              <a:spcBef>
                <a:spcPts val="2100"/>
              </a:spcBef>
              <a:spcAft>
                <a:spcPts val="0"/>
              </a:spcAft>
              <a:buSzPts val="2100"/>
              <a:buNone/>
              <a:defRPr sz="2100" b="1"/>
            </a:lvl3pPr>
            <a:lvl4pPr lvl="3" rtl="0">
              <a:spcBef>
                <a:spcPts val="2100"/>
              </a:spcBef>
              <a:spcAft>
                <a:spcPts val="0"/>
              </a:spcAft>
              <a:buSzPts val="2100"/>
              <a:buNone/>
              <a:defRPr sz="2100" b="1"/>
            </a:lvl4pPr>
            <a:lvl5pPr lvl="4" rtl="0">
              <a:spcBef>
                <a:spcPts val="2100"/>
              </a:spcBef>
              <a:spcAft>
                <a:spcPts val="0"/>
              </a:spcAft>
              <a:buSzPts val="2100"/>
              <a:buNone/>
              <a:defRPr sz="2100" b="1"/>
            </a:lvl5pPr>
            <a:lvl6pPr lvl="5" rtl="0">
              <a:spcBef>
                <a:spcPts val="2100"/>
              </a:spcBef>
              <a:spcAft>
                <a:spcPts val="0"/>
              </a:spcAft>
              <a:buSzPts val="2100"/>
              <a:buNone/>
              <a:defRPr sz="2100" b="1"/>
            </a:lvl6pPr>
            <a:lvl7pPr lvl="6" rtl="0">
              <a:spcBef>
                <a:spcPts val="2100"/>
              </a:spcBef>
              <a:spcAft>
                <a:spcPts val="0"/>
              </a:spcAft>
              <a:buSzPts val="2100"/>
              <a:buNone/>
              <a:defRPr sz="2100" b="1"/>
            </a:lvl7pPr>
            <a:lvl8pPr lvl="7" rtl="0">
              <a:spcBef>
                <a:spcPts val="2100"/>
              </a:spcBef>
              <a:spcAft>
                <a:spcPts val="0"/>
              </a:spcAft>
              <a:buSzPts val="2100"/>
              <a:buNone/>
              <a:defRPr sz="2100" b="1"/>
            </a:lvl8pPr>
            <a:lvl9pPr lvl="8" rtl="0">
              <a:spcBef>
                <a:spcPts val="2100"/>
              </a:spcBef>
              <a:spcAft>
                <a:spcPts val="2100"/>
              </a:spcAft>
              <a:buSzPts val="2100"/>
              <a:buNone/>
              <a:defRPr sz="2100" b="1"/>
            </a:lvl9pPr>
          </a:lstStyle>
          <a:p>
            <a:endParaRPr/>
          </a:p>
        </p:txBody>
      </p:sp>
      <p:sp>
        <p:nvSpPr>
          <p:cNvPr id="2382" name="Google Shape;2382;p21"/>
          <p:cNvSpPr txBox="1">
            <a:spLocks noGrp="1"/>
          </p:cNvSpPr>
          <p:nvPr>
            <p:ph type="title"/>
          </p:nvPr>
        </p:nvSpPr>
        <p:spPr>
          <a:xfrm>
            <a:off x="4880900" y="2380250"/>
            <a:ext cx="5581500" cy="763500"/>
          </a:xfrm>
          <a:prstGeom prst="rect">
            <a:avLst/>
          </a:prstGeom>
        </p:spPr>
        <p:txBody>
          <a:bodyPr spcFirstLastPara="1" wrap="square" lIns="121900" tIns="121900" rIns="121900" bIns="121900" anchor="b" anchorCtr="0">
            <a:noAutofit/>
          </a:bodyPr>
          <a:lstStyle>
            <a:lvl1pPr marL="0" marR="0" lvl="0" indent="0" algn="l" rtl="0">
              <a:lnSpc>
                <a:spcPct val="100000"/>
              </a:lnSpc>
              <a:spcBef>
                <a:spcPts val="0"/>
              </a:spcBef>
              <a:spcAft>
                <a:spcPts val="0"/>
              </a:spcAft>
              <a:buClr>
                <a:schemeClr val="dk1"/>
              </a:buClr>
              <a:buSzPts val="7000"/>
              <a:buFont typeface="Aldrich"/>
              <a:buNone/>
              <a:defRPr sz="7000"/>
            </a:lvl1pPr>
            <a:lvl2pPr lvl="1"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9pPr>
          </a:lstStyle>
          <a:p>
            <a:endParaRPr/>
          </a:p>
        </p:txBody>
      </p:sp>
      <p:sp>
        <p:nvSpPr>
          <p:cNvPr id="2383" name="Google Shape;2383;p21"/>
          <p:cNvSpPr txBox="1">
            <a:spLocks noGrp="1"/>
          </p:cNvSpPr>
          <p:nvPr>
            <p:ph type="body" idx="2"/>
          </p:nvPr>
        </p:nvSpPr>
        <p:spPr>
          <a:xfrm>
            <a:off x="4880950" y="4177900"/>
            <a:ext cx="5581500" cy="1341600"/>
          </a:xfrm>
          <a:prstGeom prst="rect">
            <a:avLst/>
          </a:prstGeom>
        </p:spPr>
        <p:txBody>
          <a:bodyPr spcFirstLastPara="1" wrap="square" lIns="121900" tIns="121900" rIns="121900" bIns="121900" anchor="t" anchorCtr="0">
            <a:noAutofit/>
          </a:bodyPr>
          <a:lstStyle>
            <a:lvl1pPr marL="457200" lvl="0" indent="-349250">
              <a:lnSpc>
                <a:spcPct val="100000"/>
              </a:lnSpc>
              <a:spcBef>
                <a:spcPts val="0"/>
              </a:spcBef>
              <a:spcAft>
                <a:spcPts val="0"/>
              </a:spcAft>
              <a:buSzPts val="1900"/>
              <a:buChar char="●"/>
              <a:defRPr/>
            </a:lvl1pPr>
            <a:lvl2pPr marL="914400" lvl="1" indent="-349250">
              <a:lnSpc>
                <a:spcPct val="100000"/>
              </a:lnSpc>
              <a:spcBef>
                <a:spcPts val="0"/>
              </a:spcBef>
              <a:spcAft>
                <a:spcPts val="0"/>
              </a:spcAft>
              <a:buSzPts val="1900"/>
              <a:buChar char="○"/>
              <a:defRPr/>
            </a:lvl2pPr>
            <a:lvl3pPr marL="1371600" lvl="2" indent="-349250">
              <a:lnSpc>
                <a:spcPct val="100000"/>
              </a:lnSpc>
              <a:spcBef>
                <a:spcPts val="0"/>
              </a:spcBef>
              <a:spcAft>
                <a:spcPts val="0"/>
              </a:spcAft>
              <a:buSzPts val="1900"/>
              <a:buChar char="■"/>
              <a:defRPr/>
            </a:lvl3pPr>
            <a:lvl4pPr marL="1828800" lvl="3" indent="-349250">
              <a:lnSpc>
                <a:spcPct val="100000"/>
              </a:lnSpc>
              <a:spcBef>
                <a:spcPts val="0"/>
              </a:spcBef>
              <a:spcAft>
                <a:spcPts val="0"/>
              </a:spcAft>
              <a:buSzPts val="1900"/>
              <a:buChar char="●"/>
              <a:defRPr/>
            </a:lvl4pPr>
            <a:lvl5pPr marL="2286000" lvl="4" indent="-349250">
              <a:lnSpc>
                <a:spcPct val="100000"/>
              </a:lnSpc>
              <a:spcBef>
                <a:spcPts val="0"/>
              </a:spcBef>
              <a:spcAft>
                <a:spcPts val="0"/>
              </a:spcAft>
              <a:buSzPts val="1900"/>
              <a:buChar char="○"/>
              <a:defRPr/>
            </a:lvl5pPr>
            <a:lvl6pPr marL="2743200" lvl="5" indent="-349250">
              <a:lnSpc>
                <a:spcPct val="100000"/>
              </a:lnSpc>
              <a:spcBef>
                <a:spcPts val="0"/>
              </a:spcBef>
              <a:spcAft>
                <a:spcPts val="0"/>
              </a:spcAft>
              <a:buSzPts val="1900"/>
              <a:buChar char="■"/>
              <a:defRPr/>
            </a:lvl6pPr>
            <a:lvl7pPr marL="3200400" lvl="6" indent="-349250">
              <a:lnSpc>
                <a:spcPct val="100000"/>
              </a:lnSpc>
              <a:spcBef>
                <a:spcPts val="0"/>
              </a:spcBef>
              <a:spcAft>
                <a:spcPts val="0"/>
              </a:spcAft>
              <a:buSzPts val="1900"/>
              <a:buChar char="●"/>
              <a:defRPr/>
            </a:lvl7pPr>
            <a:lvl8pPr marL="3657600" lvl="7" indent="-349250">
              <a:lnSpc>
                <a:spcPct val="100000"/>
              </a:lnSpc>
              <a:spcBef>
                <a:spcPts val="0"/>
              </a:spcBef>
              <a:spcAft>
                <a:spcPts val="0"/>
              </a:spcAft>
              <a:buSzPts val="1900"/>
              <a:buChar char="○"/>
              <a:defRPr/>
            </a:lvl8pPr>
            <a:lvl9pPr marL="4114800" lvl="8" indent="-349250">
              <a:lnSpc>
                <a:spcPct val="100000"/>
              </a:lnSpc>
              <a:spcBef>
                <a:spcPts val="0"/>
              </a:spcBef>
              <a:spcAft>
                <a:spcPts val="0"/>
              </a:spcAft>
              <a:buSzPts val="1900"/>
              <a:buChar char="■"/>
              <a:defRPr/>
            </a:lvl9pPr>
          </a:lstStyle>
          <a:p>
            <a:endParaRPr/>
          </a:p>
        </p:txBody>
      </p:sp>
      <p:sp>
        <p:nvSpPr>
          <p:cNvPr id="2384" name="Google Shape;2384;p21"/>
          <p:cNvSpPr/>
          <p:nvPr/>
        </p:nvSpPr>
        <p:spPr>
          <a:xfrm>
            <a:off x="141653" y="4893343"/>
            <a:ext cx="1350000" cy="642300"/>
          </a:xfrm>
          <a:prstGeom prst="triangle">
            <a:avLst>
              <a:gd name="adj" fmla="val 500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385" name="Google Shape;2385;p21"/>
          <p:cNvSpPr/>
          <p:nvPr/>
        </p:nvSpPr>
        <p:spPr>
          <a:xfrm rot="-5400000" flipH="1">
            <a:off x="145205" y="4187537"/>
            <a:ext cx="1350000" cy="13500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386" name="Google Shape;2386;p21"/>
          <p:cNvSpPr/>
          <p:nvPr/>
        </p:nvSpPr>
        <p:spPr>
          <a:xfrm rot="-5400000" flipH="1">
            <a:off x="482755" y="4525088"/>
            <a:ext cx="675300" cy="6753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387" name="Google Shape;2387;p21"/>
          <p:cNvSpPr/>
          <p:nvPr/>
        </p:nvSpPr>
        <p:spPr>
          <a:xfrm rot="-5400000" flipH="1">
            <a:off x="651530" y="4693863"/>
            <a:ext cx="337500" cy="3375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388" name="Google Shape;2388;p21"/>
          <p:cNvSpPr/>
          <p:nvPr/>
        </p:nvSpPr>
        <p:spPr>
          <a:xfrm rot="-5400000" flipH="1">
            <a:off x="313980" y="4356313"/>
            <a:ext cx="1012800" cy="10128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2389" name="Google Shape;2389;p21"/>
          <p:cNvGrpSpPr/>
          <p:nvPr/>
        </p:nvGrpSpPr>
        <p:grpSpPr>
          <a:xfrm>
            <a:off x="1646424" y="2180813"/>
            <a:ext cx="1005581" cy="675118"/>
            <a:chOff x="10624861" y="3933984"/>
            <a:chExt cx="1115330" cy="748800"/>
          </a:xfrm>
        </p:grpSpPr>
        <p:cxnSp>
          <p:nvCxnSpPr>
            <p:cNvPr id="2390" name="Google Shape;2390;p21"/>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391" name="Google Shape;2391;p21"/>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392" name="Google Shape;2392;p21"/>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393" name="Google Shape;2393;p21"/>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394" name="Google Shape;2394;p21"/>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395" name="Google Shape;2395;p21"/>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396" name="Google Shape;2396;p21"/>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2397" name="Google Shape;2397;p21"/>
          <p:cNvSpPr/>
          <p:nvPr/>
        </p:nvSpPr>
        <p:spPr>
          <a:xfrm rot="-5400000" flipH="1">
            <a:off x="1504298" y="2844311"/>
            <a:ext cx="1319100" cy="1353900"/>
          </a:xfrm>
          <a:prstGeom prst="teardrop">
            <a:avLst>
              <a:gd name="adj" fmla="val 100000"/>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398" name="Google Shape;2398;p21"/>
          <p:cNvSpPr/>
          <p:nvPr/>
        </p:nvSpPr>
        <p:spPr>
          <a:xfrm>
            <a:off x="130063" y="184180"/>
            <a:ext cx="675300" cy="675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399" name="Google Shape;2399;p21"/>
          <p:cNvSpPr/>
          <p:nvPr/>
        </p:nvSpPr>
        <p:spPr>
          <a:xfrm>
            <a:off x="141220" y="184801"/>
            <a:ext cx="1327200" cy="1327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2400" name="Google Shape;2400;p21"/>
          <p:cNvGrpSpPr/>
          <p:nvPr/>
        </p:nvGrpSpPr>
        <p:grpSpPr>
          <a:xfrm>
            <a:off x="130280" y="850164"/>
            <a:ext cx="666771" cy="675118"/>
            <a:chOff x="8943245" y="2438859"/>
            <a:chExt cx="739541" cy="748800"/>
          </a:xfrm>
        </p:grpSpPr>
        <p:cxnSp>
          <p:nvCxnSpPr>
            <p:cNvPr id="2401" name="Google Shape;2401;p21"/>
            <p:cNvCxnSpPr/>
            <p:nvPr/>
          </p:nvCxnSpPr>
          <p:spPr>
            <a:xfrm>
              <a:off x="8943245"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402" name="Google Shape;2402;p21"/>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403" name="Google Shape;2403;p21"/>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404" name="Google Shape;2404;p21"/>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405" name="Google Shape;2405;p21"/>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2406" name="Google Shape;2406;p21"/>
          <p:cNvSpPr/>
          <p:nvPr/>
        </p:nvSpPr>
        <p:spPr>
          <a:xfrm>
            <a:off x="267671" y="352160"/>
            <a:ext cx="989400" cy="989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07" name="Google Shape;2407;p21"/>
          <p:cNvSpPr/>
          <p:nvPr/>
        </p:nvSpPr>
        <p:spPr>
          <a:xfrm>
            <a:off x="444845" y="529335"/>
            <a:ext cx="634800" cy="6348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08" name="Google Shape;2408;p21"/>
          <p:cNvSpPr/>
          <p:nvPr/>
        </p:nvSpPr>
        <p:spPr>
          <a:xfrm>
            <a:off x="606108" y="690598"/>
            <a:ext cx="312300" cy="3123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09" name="Google Shape;2409;p21"/>
          <p:cNvSpPr/>
          <p:nvPr/>
        </p:nvSpPr>
        <p:spPr>
          <a:xfrm>
            <a:off x="1473692" y="184180"/>
            <a:ext cx="675300" cy="675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10" name="Google Shape;2410;p21"/>
          <p:cNvSpPr/>
          <p:nvPr/>
        </p:nvSpPr>
        <p:spPr>
          <a:xfrm>
            <a:off x="1472246" y="859611"/>
            <a:ext cx="675300" cy="675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411" name="Google Shape;2411;p21"/>
          <p:cNvGrpSpPr/>
          <p:nvPr/>
        </p:nvGrpSpPr>
        <p:grpSpPr>
          <a:xfrm>
            <a:off x="1649316" y="848718"/>
            <a:ext cx="333386" cy="675118"/>
            <a:chOff x="10628069" y="2437255"/>
            <a:chExt cx="369772" cy="748800"/>
          </a:xfrm>
        </p:grpSpPr>
        <p:cxnSp>
          <p:nvCxnSpPr>
            <p:cNvPr id="2412" name="Google Shape;2412;p21"/>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2413" name="Google Shape;2413;p21"/>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2414" name="Google Shape;2414;p21"/>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2415" name="Google Shape;2415;p21"/>
          <p:cNvSpPr/>
          <p:nvPr/>
        </p:nvSpPr>
        <p:spPr>
          <a:xfrm>
            <a:off x="1637331" y="350712"/>
            <a:ext cx="357600" cy="357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16" name="Google Shape;2416;p21"/>
          <p:cNvSpPr/>
          <p:nvPr/>
        </p:nvSpPr>
        <p:spPr>
          <a:xfrm>
            <a:off x="1723387" y="436767"/>
            <a:ext cx="185100" cy="185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17" name="Google Shape;2417;p21"/>
          <p:cNvSpPr/>
          <p:nvPr/>
        </p:nvSpPr>
        <p:spPr>
          <a:xfrm rot="5400000">
            <a:off x="2150804" y="861371"/>
            <a:ext cx="675300" cy="675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22" name="Google Shape;2422;p21"/>
          <p:cNvSpPr/>
          <p:nvPr/>
        </p:nvSpPr>
        <p:spPr>
          <a:xfrm>
            <a:off x="2170302" y="206805"/>
            <a:ext cx="634800" cy="6348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23" name="Google Shape;2423;p21"/>
          <p:cNvSpPr/>
          <p:nvPr/>
        </p:nvSpPr>
        <p:spPr>
          <a:xfrm>
            <a:off x="2304083" y="340588"/>
            <a:ext cx="357600" cy="3576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24" name="Google Shape;2424;p21"/>
          <p:cNvSpPr/>
          <p:nvPr/>
        </p:nvSpPr>
        <p:spPr>
          <a:xfrm>
            <a:off x="2390139" y="426643"/>
            <a:ext cx="185100" cy="185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25" name="Google Shape;2425;p21"/>
          <p:cNvSpPr/>
          <p:nvPr/>
        </p:nvSpPr>
        <p:spPr>
          <a:xfrm rot="-5400000">
            <a:off x="139773" y="1528128"/>
            <a:ext cx="1327200" cy="13272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426" name="Google Shape;2426;p21"/>
          <p:cNvSpPr/>
          <p:nvPr/>
        </p:nvSpPr>
        <p:spPr>
          <a:xfrm rot="-5400000">
            <a:off x="302999" y="1691601"/>
            <a:ext cx="1000500" cy="1000500"/>
          </a:xfrm>
          <a:prstGeom prst="arc">
            <a:avLst>
              <a:gd name="adj1" fmla="val 16200000"/>
              <a:gd name="adj2" fmla="val 5467200"/>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427" name="Google Shape;2427;p21"/>
          <p:cNvSpPr/>
          <p:nvPr/>
        </p:nvSpPr>
        <p:spPr>
          <a:xfrm rot="-5400000">
            <a:off x="455586" y="1844115"/>
            <a:ext cx="695400" cy="6954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428" name="Google Shape;2428;p21"/>
          <p:cNvSpPr/>
          <p:nvPr/>
        </p:nvSpPr>
        <p:spPr>
          <a:xfrm rot="-5400000">
            <a:off x="636376" y="2018287"/>
            <a:ext cx="354900" cy="354900"/>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429" name="Google Shape;2429;p21"/>
          <p:cNvSpPr/>
          <p:nvPr/>
        </p:nvSpPr>
        <p:spPr>
          <a:xfrm rot="-5400000" flipH="1">
            <a:off x="138327" y="1518310"/>
            <a:ext cx="1327200" cy="1327200"/>
          </a:xfrm>
          <a:prstGeom prst="arc">
            <a:avLst>
              <a:gd name="adj1" fmla="val 16200000"/>
              <a:gd name="adj2" fmla="val 3799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430" name="Google Shape;2430;p21"/>
          <p:cNvSpPr/>
          <p:nvPr/>
        </p:nvSpPr>
        <p:spPr>
          <a:xfrm rot="5400000">
            <a:off x="145252" y="1518310"/>
            <a:ext cx="1327200" cy="1327200"/>
          </a:xfrm>
          <a:prstGeom prst="arc">
            <a:avLst>
              <a:gd name="adj1" fmla="val 16200000"/>
              <a:gd name="adj2" fmla="val 3799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431" name="Google Shape;2431;p21"/>
          <p:cNvSpPr/>
          <p:nvPr/>
        </p:nvSpPr>
        <p:spPr>
          <a:xfrm rot="-5400000" flipH="1">
            <a:off x="462819" y="1825444"/>
            <a:ext cx="695400" cy="6954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432" name="Google Shape;2432;p21"/>
          <p:cNvSpPr/>
          <p:nvPr/>
        </p:nvSpPr>
        <p:spPr>
          <a:xfrm rot="-5400000" flipH="1">
            <a:off x="634929" y="1990839"/>
            <a:ext cx="354900" cy="354900"/>
          </a:xfrm>
          <a:prstGeom prst="arc">
            <a:avLst>
              <a:gd name="adj1" fmla="val 16200000"/>
              <a:gd name="adj2" fmla="val 54672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2433" name="Google Shape;2433;p21"/>
          <p:cNvGrpSpPr/>
          <p:nvPr/>
        </p:nvGrpSpPr>
        <p:grpSpPr>
          <a:xfrm>
            <a:off x="1647870" y="1522721"/>
            <a:ext cx="1005582" cy="675118"/>
            <a:chOff x="10626465" y="3184818"/>
            <a:chExt cx="1115330" cy="748800"/>
          </a:xfrm>
        </p:grpSpPr>
        <p:cxnSp>
          <p:nvCxnSpPr>
            <p:cNvPr id="2434" name="Google Shape;2434;p21"/>
            <p:cNvCxnSpPr/>
            <p:nvPr/>
          </p:nvCxnSpPr>
          <p:spPr>
            <a:xfrm>
              <a:off x="10998241"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435" name="Google Shape;2435;p21"/>
            <p:cNvCxnSpPr/>
            <p:nvPr/>
          </p:nvCxnSpPr>
          <p:spPr>
            <a:xfrm>
              <a:off x="10812353"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436" name="Google Shape;2436;p21"/>
            <p:cNvCxnSpPr/>
            <p:nvPr/>
          </p:nvCxnSpPr>
          <p:spPr>
            <a:xfrm>
              <a:off x="1062646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437" name="Google Shape;2437;p21"/>
            <p:cNvCxnSpPr/>
            <p:nvPr/>
          </p:nvCxnSpPr>
          <p:spPr>
            <a:xfrm>
              <a:off x="1155590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438" name="Google Shape;2438;p21"/>
            <p:cNvCxnSpPr/>
            <p:nvPr/>
          </p:nvCxnSpPr>
          <p:spPr>
            <a:xfrm>
              <a:off x="11370017"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439" name="Google Shape;2439;p21"/>
            <p:cNvCxnSpPr/>
            <p:nvPr/>
          </p:nvCxnSpPr>
          <p:spPr>
            <a:xfrm>
              <a:off x="11184129"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440" name="Google Shape;2440;p21"/>
            <p:cNvCxnSpPr/>
            <p:nvPr/>
          </p:nvCxnSpPr>
          <p:spPr>
            <a:xfrm>
              <a:off x="11741795" y="3184818"/>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2441" name="Google Shape;2441;p21"/>
          <p:cNvSpPr/>
          <p:nvPr/>
        </p:nvSpPr>
        <p:spPr>
          <a:xfrm>
            <a:off x="1465220" y="1541035"/>
            <a:ext cx="685800" cy="6594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42" name="Google Shape;2442;p21"/>
          <p:cNvSpPr/>
          <p:nvPr/>
        </p:nvSpPr>
        <p:spPr>
          <a:xfrm rot="-5400000">
            <a:off x="2157823" y="1527956"/>
            <a:ext cx="685800" cy="6594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443" name="Google Shape;2443;p21"/>
          <p:cNvGrpSpPr/>
          <p:nvPr/>
        </p:nvGrpSpPr>
        <p:grpSpPr>
          <a:xfrm rot="10800000">
            <a:off x="1463590" y="2199016"/>
            <a:ext cx="1365252" cy="685667"/>
            <a:chOff x="10576560" y="3328633"/>
            <a:chExt cx="1514255" cy="760500"/>
          </a:xfrm>
        </p:grpSpPr>
        <p:sp>
          <p:nvSpPr>
            <p:cNvPr id="2444" name="Google Shape;2444;p21"/>
            <p:cNvSpPr/>
            <p:nvPr/>
          </p:nvSpPr>
          <p:spPr>
            <a:xfrm>
              <a:off x="10576560" y="335761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45" name="Google Shape;2445;p21"/>
            <p:cNvSpPr/>
            <p:nvPr/>
          </p:nvSpPr>
          <p:spPr>
            <a:xfrm rot="-5400000">
              <a:off x="11344865" y="334318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2446" name="Google Shape;2446;p21"/>
          <p:cNvSpPr/>
          <p:nvPr/>
        </p:nvSpPr>
        <p:spPr>
          <a:xfrm rot="2700000">
            <a:off x="1912214" y="1959878"/>
            <a:ext cx="487904" cy="487904"/>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47" name="Google Shape;2447;p21"/>
          <p:cNvSpPr/>
          <p:nvPr/>
        </p:nvSpPr>
        <p:spPr>
          <a:xfrm>
            <a:off x="1972877" y="2022656"/>
            <a:ext cx="357600" cy="3576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48" name="Google Shape;2448;p21"/>
          <p:cNvSpPr/>
          <p:nvPr/>
        </p:nvSpPr>
        <p:spPr>
          <a:xfrm>
            <a:off x="2059022" y="2108802"/>
            <a:ext cx="185100" cy="185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49" name="Google Shape;2449;p21"/>
          <p:cNvSpPr/>
          <p:nvPr/>
        </p:nvSpPr>
        <p:spPr>
          <a:xfrm rot="10800000">
            <a:off x="133665" y="2864717"/>
            <a:ext cx="1327200" cy="1327200"/>
          </a:xfrm>
          <a:prstGeom prst="arc">
            <a:avLst>
              <a:gd name="adj1" fmla="val 16200000"/>
              <a:gd name="adj2" fmla="val 125862"/>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450" name="Google Shape;2450;p21"/>
          <p:cNvSpPr/>
          <p:nvPr/>
        </p:nvSpPr>
        <p:spPr>
          <a:xfrm>
            <a:off x="818493" y="3516688"/>
            <a:ext cx="675300" cy="675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451" name="Google Shape;2451;p21"/>
          <p:cNvGrpSpPr/>
          <p:nvPr/>
        </p:nvGrpSpPr>
        <p:grpSpPr>
          <a:xfrm rot="10800000">
            <a:off x="130068" y="2850048"/>
            <a:ext cx="1365252" cy="685667"/>
            <a:chOff x="10576560" y="3328633"/>
            <a:chExt cx="1514255" cy="760500"/>
          </a:xfrm>
        </p:grpSpPr>
        <p:sp>
          <p:nvSpPr>
            <p:cNvPr id="2452" name="Google Shape;2452;p21"/>
            <p:cNvSpPr/>
            <p:nvPr/>
          </p:nvSpPr>
          <p:spPr>
            <a:xfrm>
              <a:off x="10576560" y="335761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53" name="Google Shape;2453;p21"/>
            <p:cNvSpPr/>
            <p:nvPr/>
          </p:nvSpPr>
          <p:spPr>
            <a:xfrm rot="-5400000">
              <a:off x="11344865" y="334318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2454" name="Google Shape;2454;p21"/>
          <p:cNvSpPr/>
          <p:nvPr/>
        </p:nvSpPr>
        <p:spPr>
          <a:xfrm rot="-5400000" flipH="1">
            <a:off x="474371" y="3153354"/>
            <a:ext cx="695400" cy="695400"/>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455" name="Google Shape;2455;p21"/>
          <p:cNvSpPr/>
          <p:nvPr/>
        </p:nvSpPr>
        <p:spPr>
          <a:xfrm rot="-5400000">
            <a:off x="472925" y="3151775"/>
            <a:ext cx="695400" cy="6954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2456" name="Google Shape;2456;p21"/>
          <p:cNvGrpSpPr/>
          <p:nvPr/>
        </p:nvGrpSpPr>
        <p:grpSpPr>
          <a:xfrm>
            <a:off x="548466" y="3224854"/>
            <a:ext cx="530682" cy="530682"/>
            <a:chOff x="9392653" y="5061283"/>
            <a:chExt cx="588600" cy="588600"/>
          </a:xfrm>
        </p:grpSpPr>
        <p:sp>
          <p:nvSpPr>
            <p:cNvPr id="2457" name="Google Shape;2457;p21"/>
            <p:cNvSpPr/>
            <p:nvPr/>
          </p:nvSpPr>
          <p:spPr>
            <a:xfrm>
              <a:off x="9392653" y="5061283"/>
              <a:ext cx="588600" cy="588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58" name="Google Shape;2458;p21"/>
            <p:cNvSpPr/>
            <p:nvPr/>
          </p:nvSpPr>
          <p:spPr>
            <a:xfrm>
              <a:off x="9508479" y="5177109"/>
              <a:ext cx="357000" cy="357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59" name="Google Shape;2459;p21"/>
            <p:cNvSpPr/>
            <p:nvPr/>
          </p:nvSpPr>
          <p:spPr>
            <a:xfrm>
              <a:off x="9608742" y="5277372"/>
              <a:ext cx="156600" cy="156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2460" name="Google Shape;2460;p21"/>
          <p:cNvSpPr/>
          <p:nvPr/>
        </p:nvSpPr>
        <p:spPr>
          <a:xfrm rot="-5400000">
            <a:off x="1663555" y="3038310"/>
            <a:ext cx="1000500" cy="1000500"/>
          </a:xfrm>
          <a:prstGeom prst="arc">
            <a:avLst>
              <a:gd name="adj1" fmla="val 16200000"/>
              <a:gd name="adj2" fmla="val 10690623"/>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461" name="Google Shape;2461;p21"/>
          <p:cNvSpPr/>
          <p:nvPr/>
        </p:nvSpPr>
        <p:spPr>
          <a:xfrm rot="-5400000">
            <a:off x="1816142" y="3190822"/>
            <a:ext cx="695400" cy="695400"/>
          </a:xfrm>
          <a:prstGeom prst="arc">
            <a:avLst>
              <a:gd name="adj1" fmla="val 16200000"/>
              <a:gd name="adj2" fmla="val 10869229"/>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462" name="Google Shape;2462;p21"/>
          <p:cNvSpPr/>
          <p:nvPr/>
        </p:nvSpPr>
        <p:spPr>
          <a:xfrm>
            <a:off x="2172247" y="2874522"/>
            <a:ext cx="675300" cy="675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63" name="Google Shape;2463;p21"/>
          <p:cNvSpPr/>
          <p:nvPr/>
        </p:nvSpPr>
        <p:spPr>
          <a:xfrm>
            <a:off x="2045178" y="3406972"/>
            <a:ext cx="257700" cy="257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464" name="Google Shape;2464;p21"/>
          <p:cNvGrpSpPr/>
          <p:nvPr/>
        </p:nvGrpSpPr>
        <p:grpSpPr>
          <a:xfrm>
            <a:off x="1624554" y="3717938"/>
            <a:ext cx="375562" cy="48686"/>
            <a:chOff x="10578164" y="275923"/>
            <a:chExt cx="416551" cy="54000"/>
          </a:xfrm>
        </p:grpSpPr>
        <p:sp>
          <p:nvSpPr>
            <p:cNvPr id="2465" name="Google Shape;2465;p21"/>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66" name="Google Shape;2466;p21"/>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67" name="Google Shape;2467;p21"/>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2468" name="Google Shape;2468;p21"/>
          <p:cNvGrpSpPr/>
          <p:nvPr/>
        </p:nvGrpSpPr>
        <p:grpSpPr>
          <a:xfrm>
            <a:off x="1624554" y="3856062"/>
            <a:ext cx="375562" cy="48686"/>
            <a:chOff x="10578164" y="275923"/>
            <a:chExt cx="416551" cy="54000"/>
          </a:xfrm>
        </p:grpSpPr>
        <p:sp>
          <p:nvSpPr>
            <p:cNvPr id="2469" name="Google Shape;2469;p21"/>
            <p:cNvSpPr/>
            <p:nvPr/>
          </p:nvSpPr>
          <p:spPr>
            <a:xfrm>
              <a:off x="10578164"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70" name="Google Shape;2470;p21"/>
            <p:cNvSpPr/>
            <p:nvPr/>
          </p:nvSpPr>
          <p:spPr>
            <a:xfrm>
              <a:off x="10759440"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71" name="Google Shape;2471;p21"/>
            <p:cNvSpPr/>
            <p:nvPr/>
          </p:nvSpPr>
          <p:spPr>
            <a:xfrm>
              <a:off x="10940715"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2472" name="Google Shape;2472;p21"/>
          <p:cNvGrpSpPr/>
          <p:nvPr/>
        </p:nvGrpSpPr>
        <p:grpSpPr>
          <a:xfrm>
            <a:off x="1624554" y="3994185"/>
            <a:ext cx="375562" cy="48686"/>
            <a:chOff x="10578164" y="275923"/>
            <a:chExt cx="416551" cy="54000"/>
          </a:xfrm>
        </p:grpSpPr>
        <p:sp>
          <p:nvSpPr>
            <p:cNvPr id="2473" name="Google Shape;2473;p21"/>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74" name="Google Shape;2474;p21"/>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75" name="Google Shape;2475;p21"/>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2476" name="Google Shape;2476;p21"/>
          <p:cNvGrpSpPr/>
          <p:nvPr/>
        </p:nvGrpSpPr>
        <p:grpSpPr>
          <a:xfrm>
            <a:off x="2317340" y="3056971"/>
            <a:ext cx="375562" cy="48686"/>
            <a:chOff x="10578164" y="275923"/>
            <a:chExt cx="416551" cy="54000"/>
          </a:xfrm>
        </p:grpSpPr>
        <p:sp>
          <p:nvSpPr>
            <p:cNvPr id="2477" name="Google Shape;2477;p21"/>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78" name="Google Shape;2478;p21"/>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79" name="Google Shape;2479;p21"/>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2480" name="Google Shape;2480;p21"/>
          <p:cNvGrpSpPr/>
          <p:nvPr/>
        </p:nvGrpSpPr>
        <p:grpSpPr>
          <a:xfrm>
            <a:off x="2317340" y="3195094"/>
            <a:ext cx="375562" cy="48686"/>
            <a:chOff x="10578164" y="275923"/>
            <a:chExt cx="416551" cy="54000"/>
          </a:xfrm>
        </p:grpSpPr>
        <p:sp>
          <p:nvSpPr>
            <p:cNvPr id="2481" name="Google Shape;2481;p21"/>
            <p:cNvSpPr/>
            <p:nvPr/>
          </p:nvSpPr>
          <p:spPr>
            <a:xfrm>
              <a:off x="10578164"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82" name="Google Shape;2482;p21"/>
            <p:cNvSpPr/>
            <p:nvPr/>
          </p:nvSpPr>
          <p:spPr>
            <a:xfrm>
              <a:off x="10759440"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83" name="Google Shape;2483;p21"/>
            <p:cNvSpPr/>
            <p:nvPr/>
          </p:nvSpPr>
          <p:spPr>
            <a:xfrm>
              <a:off x="10940715"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2484" name="Google Shape;2484;p21"/>
          <p:cNvGrpSpPr/>
          <p:nvPr/>
        </p:nvGrpSpPr>
        <p:grpSpPr>
          <a:xfrm>
            <a:off x="2317340" y="3333218"/>
            <a:ext cx="375562" cy="48686"/>
            <a:chOff x="10578164" y="275923"/>
            <a:chExt cx="416551" cy="54000"/>
          </a:xfrm>
        </p:grpSpPr>
        <p:sp>
          <p:nvSpPr>
            <p:cNvPr id="2485" name="Google Shape;2485;p21"/>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86" name="Google Shape;2486;p21"/>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87" name="Google Shape;2487;p21"/>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2498" name="Google Shape;2498;p21"/>
          <p:cNvGrpSpPr/>
          <p:nvPr/>
        </p:nvGrpSpPr>
        <p:grpSpPr>
          <a:xfrm rot="-59870">
            <a:off x="2839696" y="180442"/>
            <a:ext cx="1382695" cy="1382610"/>
            <a:chOff x="3247624" y="213651"/>
            <a:chExt cx="1533709" cy="1533614"/>
          </a:xfrm>
        </p:grpSpPr>
        <p:sp>
          <p:nvSpPr>
            <p:cNvPr id="2499" name="Google Shape;2499;p21"/>
            <p:cNvSpPr/>
            <p:nvPr/>
          </p:nvSpPr>
          <p:spPr>
            <a:xfrm rot="-2642172" flipH="1">
              <a:off x="3472138" y="438179"/>
              <a:ext cx="1084572" cy="1084572"/>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500" name="Google Shape;2500;p21"/>
            <p:cNvSpPr/>
            <p:nvPr/>
          </p:nvSpPr>
          <p:spPr>
            <a:xfrm rot="8157828" flipH="1">
              <a:off x="3472247" y="438165"/>
              <a:ext cx="1084572" cy="1084572"/>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2501" name="Google Shape;2501;p21"/>
          <p:cNvSpPr/>
          <p:nvPr/>
        </p:nvSpPr>
        <p:spPr>
          <a:xfrm>
            <a:off x="3213766" y="554180"/>
            <a:ext cx="634800" cy="6348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02" name="Google Shape;2502;p21"/>
          <p:cNvSpPr/>
          <p:nvPr/>
        </p:nvSpPr>
        <p:spPr>
          <a:xfrm>
            <a:off x="3370329" y="710744"/>
            <a:ext cx="321900" cy="3219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03" name="Google Shape;2503;p21"/>
          <p:cNvSpPr/>
          <p:nvPr/>
        </p:nvSpPr>
        <p:spPr>
          <a:xfrm>
            <a:off x="4227637" y="200090"/>
            <a:ext cx="675300" cy="675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04" name="Google Shape;2504;p21"/>
          <p:cNvSpPr/>
          <p:nvPr/>
        </p:nvSpPr>
        <p:spPr>
          <a:xfrm rot="5400000">
            <a:off x="4227560" y="868603"/>
            <a:ext cx="675300" cy="675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505" name="Google Shape;2505;p21"/>
          <p:cNvGrpSpPr/>
          <p:nvPr/>
        </p:nvGrpSpPr>
        <p:grpSpPr>
          <a:xfrm rot="5400000">
            <a:off x="4390940" y="188811"/>
            <a:ext cx="348510" cy="675118"/>
            <a:chOff x="10628069" y="2437255"/>
            <a:chExt cx="369772" cy="748800"/>
          </a:xfrm>
        </p:grpSpPr>
        <p:cxnSp>
          <p:nvCxnSpPr>
            <p:cNvPr id="2506" name="Google Shape;2506;p21"/>
            <p:cNvCxnSpPr/>
            <p:nvPr/>
          </p:nvCxnSpPr>
          <p:spPr>
            <a:xfrm>
              <a:off x="10997841"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507" name="Google Shape;2507;p21"/>
            <p:cNvCxnSpPr/>
            <p:nvPr/>
          </p:nvCxnSpPr>
          <p:spPr>
            <a:xfrm>
              <a:off x="10812955"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508" name="Google Shape;2508;p21"/>
            <p:cNvCxnSpPr/>
            <p:nvPr/>
          </p:nvCxnSpPr>
          <p:spPr>
            <a:xfrm>
              <a:off x="10628069" y="2437255"/>
              <a:ext cx="0" cy="748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2509" name="Google Shape;2509;p21"/>
          <p:cNvGrpSpPr/>
          <p:nvPr/>
        </p:nvGrpSpPr>
        <p:grpSpPr>
          <a:xfrm rot="5400000">
            <a:off x="4397056" y="863429"/>
            <a:ext cx="333386" cy="675118"/>
            <a:chOff x="10628069" y="2437255"/>
            <a:chExt cx="369772" cy="748800"/>
          </a:xfrm>
        </p:grpSpPr>
        <p:cxnSp>
          <p:nvCxnSpPr>
            <p:cNvPr id="2510" name="Google Shape;2510;p21"/>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2511" name="Google Shape;2511;p21"/>
            <p:cNvCxnSpPr/>
            <p:nvPr/>
          </p:nvCxnSpPr>
          <p:spPr>
            <a:xfrm>
              <a:off x="10812955" y="2437255"/>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2512" name="Google Shape;2512;p21"/>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2513" name="Google Shape;2513;p21"/>
          <p:cNvSpPr/>
          <p:nvPr/>
        </p:nvSpPr>
        <p:spPr>
          <a:xfrm rot="10800000" flipH="1">
            <a:off x="4224174" y="198017"/>
            <a:ext cx="1345500" cy="1345500"/>
          </a:xfrm>
          <a:prstGeom prst="arc">
            <a:avLst>
              <a:gd name="adj1" fmla="val 16200000"/>
              <a:gd name="adj2" fmla="val 5378577"/>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514" name="Google Shape;2514;p21"/>
          <p:cNvSpPr/>
          <p:nvPr/>
        </p:nvSpPr>
        <p:spPr>
          <a:xfrm>
            <a:off x="2980960" y="1701574"/>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15" name="Google Shape;2515;p21"/>
          <p:cNvSpPr/>
          <p:nvPr/>
        </p:nvSpPr>
        <p:spPr>
          <a:xfrm>
            <a:off x="3155483" y="1701574"/>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16" name="Google Shape;2516;p21"/>
          <p:cNvSpPr/>
          <p:nvPr/>
        </p:nvSpPr>
        <p:spPr>
          <a:xfrm>
            <a:off x="3330005" y="1701574"/>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17" name="Google Shape;2517;p21"/>
          <p:cNvSpPr/>
          <p:nvPr/>
        </p:nvSpPr>
        <p:spPr>
          <a:xfrm>
            <a:off x="2980960" y="1839697"/>
            <a:ext cx="48900" cy="489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18" name="Google Shape;2518;p21"/>
          <p:cNvSpPr/>
          <p:nvPr/>
        </p:nvSpPr>
        <p:spPr>
          <a:xfrm>
            <a:off x="3155483" y="1839697"/>
            <a:ext cx="48900" cy="489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19" name="Google Shape;2519;p21"/>
          <p:cNvSpPr/>
          <p:nvPr/>
        </p:nvSpPr>
        <p:spPr>
          <a:xfrm>
            <a:off x="3330005" y="1839697"/>
            <a:ext cx="48900" cy="489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20" name="Google Shape;2520;p21"/>
          <p:cNvSpPr/>
          <p:nvPr/>
        </p:nvSpPr>
        <p:spPr>
          <a:xfrm>
            <a:off x="2980960" y="1977821"/>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21" name="Google Shape;2521;p21"/>
          <p:cNvSpPr/>
          <p:nvPr/>
        </p:nvSpPr>
        <p:spPr>
          <a:xfrm>
            <a:off x="3155483" y="1977821"/>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22" name="Google Shape;2522;p21"/>
          <p:cNvSpPr/>
          <p:nvPr/>
        </p:nvSpPr>
        <p:spPr>
          <a:xfrm>
            <a:off x="3330005" y="1977821"/>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23" name="Google Shape;2523;p21"/>
          <p:cNvSpPr/>
          <p:nvPr/>
        </p:nvSpPr>
        <p:spPr>
          <a:xfrm>
            <a:off x="3679050" y="1701574"/>
            <a:ext cx="48900" cy="48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24" name="Google Shape;2524;p21"/>
          <p:cNvSpPr/>
          <p:nvPr/>
        </p:nvSpPr>
        <p:spPr>
          <a:xfrm>
            <a:off x="3853573" y="1701574"/>
            <a:ext cx="48900" cy="48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25" name="Google Shape;2525;p21"/>
          <p:cNvSpPr/>
          <p:nvPr/>
        </p:nvSpPr>
        <p:spPr>
          <a:xfrm>
            <a:off x="4028094" y="1701574"/>
            <a:ext cx="48900" cy="48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26" name="Google Shape;2526;p21"/>
          <p:cNvSpPr/>
          <p:nvPr/>
        </p:nvSpPr>
        <p:spPr>
          <a:xfrm>
            <a:off x="3679050" y="1839697"/>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27" name="Google Shape;2527;p21"/>
          <p:cNvSpPr/>
          <p:nvPr/>
        </p:nvSpPr>
        <p:spPr>
          <a:xfrm>
            <a:off x="3853573" y="1839697"/>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28" name="Google Shape;2528;p21"/>
          <p:cNvSpPr/>
          <p:nvPr/>
        </p:nvSpPr>
        <p:spPr>
          <a:xfrm>
            <a:off x="4028094" y="1839697"/>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29" name="Google Shape;2529;p21"/>
          <p:cNvSpPr/>
          <p:nvPr/>
        </p:nvSpPr>
        <p:spPr>
          <a:xfrm>
            <a:off x="3679050" y="1977821"/>
            <a:ext cx="48900" cy="48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30" name="Google Shape;2530;p21"/>
          <p:cNvSpPr/>
          <p:nvPr/>
        </p:nvSpPr>
        <p:spPr>
          <a:xfrm>
            <a:off x="3853573" y="1977821"/>
            <a:ext cx="48900" cy="48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31" name="Google Shape;2531;p21"/>
          <p:cNvSpPr/>
          <p:nvPr/>
        </p:nvSpPr>
        <p:spPr>
          <a:xfrm>
            <a:off x="4028094" y="1977821"/>
            <a:ext cx="48900" cy="48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32" name="Google Shape;2532;p21"/>
          <p:cNvSpPr/>
          <p:nvPr/>
        </p:nvSpPr>
        <p:spPr>
          <a:xfrm>
            <a:off x="3504528" y="1690003"/>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33" name="Google Shape;2533;p21"/>
          <p:cNvSpPr/>
          <p:nvPr/>
        </p:nvSpPr>
        <p:spPr>
          <a:xfrm>
            <a:off x="3504528" y="1853436"/>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34" name="Google Shape;2534;p21"/>
          <p:cNvSpPr/>
          <p:nvPr/>
        </p:nvSpPr>
        <p:spPr>
          <a:xfrm>
            <a:off x="3504528" y="1999514"/>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535" name="Google Shape;2535;p21"/>
          <p:cNvGrpSpPr/>
          <p:nvPr/>
        </p:nvGrpSpPr>
        <p:grpSpPr>
          <a:xfrm rot="5400000">
            <a:off x="2883082" y="2143066"/>
            <a:ext cx="663186" cy="770815"/>
            <a:chOff x="10628069" y="2437255"/>
            <a:chExt cx="369772" cy="748800"/>
          </a:xfrm>
        </p:grpSpPr>
        <p:cxnSp>
          <p:nvCxnSpPr>
            <p:cNvPr id="2536" name="Google Shape;2536;p21"/>
            <p:cNvCxnSpPr/>
            <p:nvPr/>
          </p:nvCxnSpPr>
          <p:spPr>
            <a:xfrm>
              <a:off x="10997841"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537" name="Google Shape;2537;p21"/>
            <p:cNvCxnSpPr/>
            <p:nvPr/>
          </p:nvCxnSpPr>
          <p:spPr>
            <a:xfrm>
              <a:off x="10812955"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538" name="Google Shape;2538;p21"/>
            <p:cNvCxnSpPr/>
            <p:nvPr/>
          </p:nvCxnSpPr>
          <p:spPr>
            <a:xfrm>
              <a:off x="10628069" y="2437255"/>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2539" name="Google Shape;2539;p21"/>
          <p:cNvSpPr/>
          <p:nvPr/>
        </p:nvSpPr>
        <p:spPr>
          <a:xfrm rot="5400000">
            <a:off x="3523203" y="2194876"/>
            <a:ext cx="675300" cy="675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40" name="Google Shape;2540;p21"/>
          <p:cNvSpPr/>
          <p:nvPr/>
        </p:nvSpPr>
        <p:spPr>
          <a:xfrm>
            <a:off x="3704689" y="2376285"/>
            <a:ext cx="312300" cy="3123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41" name="Google Shape;2541;p21"/>
          <p:cNvSpPr/>
          <p:nvPr/>
        </p:nvSpPr>
        <p:spPr>
          <a:xfrm>
            <a:off x="140208" y="4223697"/>
            <a:ext cx="675300" cy="6753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42" name="Google Shape;2542;p21"/>
          <p:cNvSpPr/>
          <p:nvPr/>
        </p:nvSpPr>
        <p:spPr>
          <a:xfrm rot="-5400000">
            <a:off x="828655" y="4207918"/>
            <a:ext cx="675300" cy="6753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543" name="Google Shape;2543;p21"/>
          <p:cNvGrpSpPr/>
          <p:nvPr/>
        </p:nvGrpSpPr>
        <p:grpSpPr>
          <a:xfrm>
            <a:off x="311640" y="4212632"/>
            <a:ext cx="1017961" cy="675118"/>
            <a:chOff x="10624861" y="3933984"/>
            <a:chExt cx="1115330" cy="748800"/>
          </a:xfrm>
        </p:grpSpPr>
        <p:cxnSp>
          <p:nvCxnSpPr>
            <p:cNvPr id="2544" name="Google Shape;2544;p21"/>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545" name="Google Shape;2545;p21"/>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546" name="Google Shape;2546;p21"/>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547" name="Google Shape;2547;p21"/>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548" name="Google Shape;2548;p21"/>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549" name="Google Shape;2549;p21"/>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550" name="Google Shape;2550;p21"/>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2551" name="Google Shape;2551;p21"/>
          <p:cNvGrpSpPr/>
          <p:nvPr/>
        </p:nvGrpSpPr>
        <p:grpSpPr>
          <a:xfrm rot="-5400000" flipH="1">
            <a:off x="4395734" y="360537"/>
            <a:ext cx="1012677" cy="1012677"/>
            <a:chOff x="6214949" y="2511699"/>
            <a:chExt cx="1123200" cy="1123200"/>
          </a:xfrm>
        </p:grpSpPr>
        <p:sp>
          <p:nvSpPr>
            <p:cNvPr id="2552" name="Google Shape;2552;p21"/>
            <p:cNvSpPr/>
            <p:nvPr/>
          </p:nvSpPr>
          <p:spPr>
            <a:xfrm rot="-5400000" flipH="1">
              <a:off x="6402149" y="2698899"/>
              <a:ext cx="748800" cy="7488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553" name="Google Shape;2553;p21"/>
            <p:cNvSpPr/>
            <p:nvPr/>
          </p:nvSpPr>
          <p:spPr>
            <a:xfrm rot="-5400000" flipH="1">
              <a:off x="6589349" y="2886099"/>
              <a:ext cx="374400" cy="374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554" name="Google Shape;2554;p21"/>
            <p:cNvSpPr/>
            <p:nvPr/>
          </p:nvSpPr>
          <p:spPr>
            <a:xfrm rot="-5400000" flipH="1">
              <a:off x="6214949" y="2511699"/>
              <a:ext cx="1123200" cy="1123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800">
                  <a:latin typeface="Calibri"/>
                  <a:ea typeface="Calibri"/>
                  <a:cs typeface="Calibri"/>
                  <a:sym typeface="Calibri"/>
                </a:rPr>
                <a:t>		</a:t>
              </a:r>
              <a:endParaRPr sz="1800" b="0" i="0" u="none" strike="noStrike" cap="none">
                <a:solidFill>
                  <a:srgbClr val="000000"/>
                </a:solidFill>
                <a:latin typeface="Calibri"/>
                <a:ea typeface="Calibri"/>
                <a:cs typeface="Calibri"/>
                <a:sym typeface="Calibri"/>
              </a:endParaRPr>
            </a:p>
          </p:txBody>
        </p:sp>
      </p:grpSp>
      <p:grpSp>
        <p:nvGrpSpPr>
          <p:cNvPr id="194" name="Group 193">
            <a:extLst>
              <a:ext uri="{FF2B5EF4-FFF2-40B4-BE49-F238E27FC236}">
                <a16:creationId xmlns:a16="http://schemas.microsoft.com/office/drawing/2014/main" id="{B214BE3F-0CBF-4AC7-A8C6-B86E2E5C0058}"/>
              </a:ext>
            </a:extLst>
          </p:cNvPr>
          <p:cNvGrpSpPr/>
          <p:nvPr userDrawn="1"/>
        </p:nvGrpSpPr>
        <p:grpSpPr>
          <a:xfrm>
            <a:off x="2146008" y="1026543"/>
            <a:ext cx="674830" cy="309999"/>
            <a:chOff x="11184673" y="2647468"/>
            <a:chExt cx="748937" cy="369772"/>
          </a:xfrm>
        </p:grpSpPr>
        <p:cxnSp>
          <p:nvCxnSpPr>
            <p:cNvPr id="195" name="Straight Connector 194">
              <a:extLst>
                <a:ext uri="{FF2B5EF4-FFF2-40B4-BE49-F238E27FC236}">
                  <a16:creationId xmlns:a16="http://schemas.microsoft.com/office/drawing/2014/main" id="{9204BB55-24AA-4312-A48D-2E2910C79986}"/>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a:extLst>
                <a:ext uri="{FF2B5EF4-FFF2-40B4-BE49-F238E27FC236}">
                  <a16:creationId xmlns:a16="http://schemas.microsoft.com/office/drawing/2014/main" id="{29B94189-BA5B-43F8-A109-D741D6018AF8}"/>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A3B03632-F134-466E-80AD-852C108DF113}"/>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018 Custom Layout 1" preserve="1">
  <p:cSld name="1_018 Custom Layout 1">
    <p:bg>
      <p:bgRef idx="1001">
        <a:schemeClr val="bg1"/>
      </p:bgRef>
    </p:bg>
    <p:spTree>
      <p:nvGrpSpPr>
        <p:cNvPr id="1" name="Shape 2380"/>
        <p:cNvGrpSpPr/>
        <p:nvPr/>
      </p:nvGrpSpPr>
      <p:grpSpPr>
        <a:xfrm>
          <a:off x="0" y="0"/>
          <a:ext cx="0" cy="0"/>
          <a:chOff x="0" y="0"/>
          <a:chExt cx="0" cy="0"/>
        </a:xfrm>
      </p:grpSpPr>
      <p:sp>
        <p:nvSpPr>
          <p:cNvPr id="2488" name="Google Shape;2488;p21"/>
          <p:cNvSpPr/>
          <p:nvPr/>
        </p:nvSpPr>
        <p:spPr>
          <a:xfrm>
            <a:off x="2819209" y="194512"/>
            <a:ext cx="1399800" cy="1346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85" name="Group 184">
            <a:extLst>
              <a:ext uri="{FF2B5EF4-FFF2-40B4-BE49-F238E27FC236}">
                <a16:creationId xmlns:a16="http://schemas.microsoft.com/office/drawing/2014/main" id="{F47C7961-3601-45F2-A084-0211BA491189}"/>
              </a:ext>
            </a:extLst>
          </p:cNvPr>
          <p:cNvGrpSpPr/>
          <p:nvPr userDrawn="1"/>
        </p:nvGrpSpPr>
        <p:grpSpPr>
          <a:xfrm>
            <a:off x="2822756" y="198407"/>
            <a:ext cx="1397080" cy="1162409"/>
            <a:chOff x="3210946" y="234733"/>
            <a:chExt cx="1560780" cy="1298611"/>
          </a:xfrm>
        </p:grpSpPr>
        <p:cxnSp>
          <p:nvCxnSpPr>
            <p:cNvPr id="186" name="Straight Connector 185">
              <a:extLst>
                <a:ext uri="{FF2B5EF4-FFF2-40B4-BE49-F238E27FC236}">
                  <a16:creationId xmlns:a16="http://schemas.microsoft.com/office/drawing/2014/main" id="{FF9785BE-3044-4210-82FF-CFAA16AE97A9}"/>
                </a:ext>
              </a:extLst>
            </p:cNvPr>
            <p:cNvCxnSpPr>
              <a:cxnSpLocks/>
            </p:cNvCxnSpPr>
            <p:nvPr/>
          </p:nvCxnSpPr>
          <p:spPr>
            <a:xfrm rot="5400000">
              <a:off x="3991336" y="752954"/>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39D71EDA-4D8E-499D-B9A6-170CC5D34BBF}"/>
                </a:ext>
              </a:extLst>
            </p:cNvPr>
            <p:cNvCxnSpPr>
              <a:cxnSpLocks/>
            </p:cNvCxnSpPr>
            <p:nvPr/>
          </p:nvCxnSpPr>
          <p:spPr>
            <a:xfrm rot="5400000">
              <a:off x="3991336" y="567439"/>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F63D8DF9-72CF-4DBA-A543-1543A9C802F4}"/>
                </a:ext>
              </a:extLst>
            </p:cNvPr>
            <p:cNvCxnSpPr>
              <a:cxnSpLocks/>
            </p:cNvCxnSpPr>
            <p:nvPr/>
          </p:nvCxnSpPr>
          <p:spPr>
            <a:xfrm rot="5400000">
              <a:off x="3991336" y="381923"/>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3CBFD04C-1B15-4C08-B0E5-B282E40175E7}"/>
                </a:ext>
              </a:extLst>
            </p:cNvPr>
            <p:cNvCxnSpPr>
              <a:cxnSpLocks/>
            </p:cNvCxnSpPr>
            <p:nvPr/>
          </p:nvCxnSpPr>
          <p:spPr>
            <a:xfrm rot="5400000">
              <a:off x="3991336" y="19640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511635B5-0961-46F6-A1B9-A4CF7F6AA9EE}"/>
                </a:ext>
              </a:extLst>
            </p:cNvPr>
            <p:cNvCxnSpPr>
              <a:cxnSpLocks/>
            </p:cNvCxnSpPr>
            <p:nvPr/>
          </p:nvCxnSpPr>
          <p:spPr>
            <a:xfrm rot="5400000">
              <a:off x="3991336" y="1089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BA8B9DD8-ECAF-494A-BB3C-C2A6A54CCD45}"/>
                </a:ext>
              </a:extLst>
            </p:cNvPr>
            <p:cNvCxnSpPr>
              <a:cxnSpLocks/>
            </p:cNvCxnSpPr>
            <p:nvPr/>
          </p:nvCxnSpPr>
          <p:spPr>
            <a:xfrm rot="5400000">
              <a:off x="3991336" y="-174625"/>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CA1FBFD2-7597-4559-9298-8594EB093709}"/>
                </a:ext>
              </a:extLst>
            </p:cNvPr>
            <p:cNvCxnSpPr>
              <a:cxnSpLocks/>
            </p:cNvCxnSpPr>
            <p:nvPr/>
          </p:nvCxnSpPr>
          <p:spPr>
            <a:xfrm rot="5400000">
              <a:off x="3991336" y="-36014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6C5D13F8-7B50-468A-9104-7A6C79737597}"/>
                </a:ext>
              </a:extLst>
            </p:cNvPr>
            <p:cNvCxnSpPr>
              <a:cxnSpLocks/>
            </p:cNvCxnSpPr>
            <p:nvPr/>
          </p:nvCxnSpPr>
          <p:spPr>
            <a:xfrm rot="5400000">
              <a:off x="3991336" y="-54565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2381" name="Google Shape;2381;p21"/>
          <p:cNvSpPr txBox="1">
            <a:spLocks noGrp="1"/>
          </p:cNvSpPr>
          <p:nvPr>
            <p:ph type="subTitle" idx="1"/>
          </p:nvPr>
        </p:nvSpPr>
        <p:spPr>
          <a:xfrm>
            <a:off x="4880900" y="3313100"/>
            <a:ext cx="5581500" cy="717900"/>
          </a:xfrm>
          <a:prstGeom prst="rect">
            <a:avLst/>
          </a:prstGeom>
        </p:spPr>
        <p:txBody>
          <a:bodyPr spcFirstLastPara="1" wrap="square" lIns="121900" tIns="121900" rIns="121900" bIns="121900" anchor="t" anchorCtr="0">
            <a:noAutofit/>
          </a:bodyPr>
          <a:lstStyle>
            <a:lvl1pPr lvl="0" rtl="0">
              <a:spcBef>
                <a:spcPts val="0"/>
              </a:spcBef>
              <a:spcAft>
                <a:spcPts val="0"/>
              </a:spcAft>
              <a:buSzPts val="2100"/>
              <a:buNone/>
              <a:defRPr sz="2100" b="1">
                <a:solidFill>
                  <a:schemeClr val="tx2"/>
                </a:solidFill>
              </a:defRPr>
            </a:lvl1pPr>
            <a:lvl2pPr lvl="1" rtl="0">
              <a:spcBef>
                <a:spcPts val="2100"/>
              </a:spcBef>
              <a:spcAft>
                <a:spcPts val="0"/>
              </a:spcAft>
              <a:buSzPts val="2100"/>
              <a:buNone/>
              <a:defRPr sz="2100" b="1"/>
            </a:lvl2pPr>
            <a:lvl3pPr lvl="2" rtl="0">
              <a:spcBef>
                <a:spcPts val="2100"/>
              </a:spcBef>
              <a:spcAft>
                <a:spcPts val="0"/>
              </a:spcAft>
              <a:buSzPts val="2100"/>
              <a:buNone/>
              <a:defRPr sz="2100" b="1"/>
            </a:lvl3pPr>
            <a:lvl4pPr lvl="3" rtl="0">
              <a:spcBef>
                <a:spcPts val="2100"/>
              </a:spcBef>
              <a:spcAft>
                <a:spcPts val="0"/>
              </a:spcAft>
              <a:buSzPts val="2100"/>
              <a:buNone/>
              <a:defRPr sz="2100" b="1"/>
            </a:lvl4pPr>
            <a:lvl5pPr lvl="4" rtl="0">
              <a:spcBef>
                <a:spcPts val="2100"/>
              </a:spcBef>
              <a:spcAft>
                <a:spcPts val="0"/>
              </a:spcAft>
              <a:buSzPts val="2100"/>
              <a:buNone/>
              <a:defRPr sz="2100" b="1"/>
            </a:lvl5pPr>
            <a:lvl6pPr lvl="5" rtl="0">
              <a:spcBef>
                <a:spcPts val="2100"/>
              </a:spcBef>
              <a:spcAft>
                <a:spcPts val="0"/>
              </a:spcAft>
              <a:buSzPts val="2100"/>
              <a:buNone/>
              <a:defRPr sz="2100" b="1"/>
            </a:lvl6pPr>
            <a:lvl7pPr lvl="6" rtl="0">
              <a:spcBef>
                <a:spcPts val="2100"/>
              </a:spcBef>
              <a:spcAft>
                <a:spcPts val="0"/>
              </a:spcAft>
              <a:buSzPts val="2100"/>
              <a:buNone/>
              <a:defRPr sz="2100" b="1"/>
            </a:lvl7pPr>
            <a:lvl8pPr lvl="7" rtl="0">
              <a:spcBef>
                <a:spcPts val="2100"/>
              </a:spcBef>
              <a:spcAft>
                <a:spcPts val="0"/>
              </a:spcAft>
              <a:buSzPts val="2100"/>
              <a:buNone/>
              <a:defRPr sz="2100" b="1"/>
            </a:lvl8pPr>
            <a:lvl9pPr lvl="8" rtl="0">
              <a:spcBef>
                <a:spcPts val="2100"/>
              </a:spcBef>
              <a:spcAft>
                <a:spcPts val="2100"/>
              </a:spcAft>
              <a:buSzPts val="2100"/>
              <a:buNone/>
              <a:defRPr sz="2100" b="1"/>
            </a:lvl9pPr>
          </a:lstStyle>
          <a:p>
            <a:endParaRPr/>
          </a:p>
        </p:txBody>
      </p:sp>
      <p:sp>
        <p:nvSpPr>
          <p:cNvPr id="2382" name="Google Shape;2382;p21"/>
          <p:cNvSpPr txBox="1">
            <a:spLocks noGrp="1"/>
          </p:cNvSpPr>
          <p:nvPr>
            <p:ph type="title"/>
          </p:nvPr>
        </p:nvSpPr>
        <p:spPr>
          <a:xfrm>
            <a:off x="4880900" y="2380250"/>
            <a:ext cx="5581500" cy="763500"/>
          </a:xfrm>
          <a:prstGeom prst="rect">
            <a:avLst/>
          </a:prstGeom>
        </p:spPr>
        <p:txBody>
          <a:bodyPr spcFirstLastPara="1" wrap="square" lIns="121900" tIns="121900" rIns="121900" bIns="121900" anchor="b" anchorCtr="0">
            <a:noAutofit/>
          </a:bodyPr>
          <a:lstStyle>
            <a:lvl1pPr marL="0" marR="0" lvl="0" indent="0" algn="l" rtl="0">
              <a:lnSpc>
                <a:spcPct val="100000"/>
              </a:lnSpc>
              <a:spcBef>
                <a:spcPts val="0"/>
              </a:spcBef>
              <a:spcAft>
                <a:spcPts val="0"/>
              </a:spcAft>
              <a:buClr>
                <a:schemeClr val="dk1"/>
              </a:buClr>
              <a:buSzPts val="7000"/>
              <a:buFont typeface="Aldrich"/>
              <a:buNone/>
              <a:defRPr sz="7000">
                <a:solidFill>
                  <a:schemeClr val="tx2"/>
                </a:solidFill>
              </a:defRPr>
            </a:lvl1pPr>
            <a:lvl2pPr lvl="1"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9pPr>
          </a:lstStyle>
          <a:p>
            <a:endParaRPr dirty="0"/>
          </a:p>
        </p:txBody>
      </p:sp>
      <p:sp>
        <p:nvSpPr>
          <p:cNvPr id="2383" name="Google Shape;2383;p21"/>
          <p:cNvSpPr txBox="1">
            <a:spLocks noGrp="1"/>
          </p:cNvSpPr>
          <p:nvPr>
            <p:ph type="body" idx="2"/>
          </p:nvPr>
        </p:nvSpPr>
        <p:spPr>
          <a:xfrm>
            <a:off x="4880950" y="4177900"/>
            <a:ext cx="5581500" cy="1341600"/>
          </a:xfrm>
          <a:prstGeom prst="rect">
            <a:avLst/>
          </a:prstGeom>
        </p:spPr>
        <p:txBody>
          <a:bodyPr spcFirstLastPara="1" wrap="square" lIns="121900" tIns="121900" rIns="121900" bIns="121900" anchor="t" anchorCtr="0">
            <a:noAutofit/>
          </a:bodyPr>
          <a:lstStyle>
            <a:lvl1pPr marL="457200" lvl="0" indent="-349250">
              <a:lnSpc>
                <a:spcPct val="100000"/>
              </a:lnSpc>
              <a:spcBef>
                <a:spcPts val="0"/>
              </a:spcBef>
              <a:spcAft>
                <a:spcPts val="0"/>
              </a:spcAft>
              <a:buSzPts val="1900"/>
              <a:buChar char="●"/>
              <a:defRPr>
                <a:solidFill>
                  <a:schemeClr val="tx2"/>
                </a:solidFill>
              </a:defRPr>
            </a:lvl1pPr>
            <a:lvl2pPr marL="914400" lvl="1" indent="-349250">
              <a:lnSpc>
                <a:spcPct val="100000"/>
              </a:lnSpc>
              <a:spcBef>
                <a:spcPts val="0"/>
              </a:spcBef>
              <a:spcAft>
                <a:spcPts val="0"/>
              </a:spcAft>
              <a:buSzPts val="1900"/>
              <a:buChar char="○"/>
              <a:defRPr/>
            </a:lvl2pPr>
            <a:lvl3pPr marL="1371600" lvl="2" indent="-349250">
              <a:lnSpc>
                <a:spcPct val="100000"/>
              </a:lnSpc>
              <a:spcBef>
                <a:spcPts val="0"/>
              </a:spcBef>
              <a:spcAft>
                <a:spcPts val="0"/>
              </a:spcAft>
              <a:buSzPts val="1900"/>
              <a:buChar char="■"/>
              <a:defRPr/>
            </a:lvl3pPr>
            <a:lvl4pPr marL="1828800" lvl="3" indent="-349250">
              <a:lnSpc>
                <a:spcPct val="100000"/>
              </a:lnSpc>
              <a:spcBef>
                <a:spcPts val="0"/>
              </a:spcBef>
              <a:spcAft>
                <a:spcPts val="0"/>
              </a:spcAft>
              <a:buSzPts val="1900"/>
              <a:buChar char="●"/>
              <a:defRPr/>
            </a:lvl4pPr>
            <a:lvl5pPr marL="2286000" lvl="4" indent="-349250">
              <a:lnSpc>
                <a:spcPct val="100000"/>
              </a:lnSpc>
              <a:spcBef>
                <a:spcPts val="0"/>
              </a:spcBef>
              <a:spcAft>
                <a:spcPts val="0"/>
              </a:spcAft>
              <a:buSzPts val="1900"/>
              <a:buChar char="○"/>
              <a:defRPr/>
            </a:lvl5pPr>
            <a:lvl6pPr marL="2743200" lvl="5" indent="-349250">
              <a:lnSpc>
                <a:spcPct val="100000"/>
              </a:lnSpc>
              <a:spcBef>
                <a:spcPts val="0"/>
              </a:spcBef>
              <a:spcAft>
                <a:spcPts val="0"/>
              </a:spcAft>
              <a:buSzPts val="1900"/>
              <a:buChar char="■"/>
              <a:defRPr/>
            </a:lvl6pPr>
            <a:lvl7pPr marL="3200400" lvl="6" indent="-349250">
              <a:lnSpc>
                <a:spcPct val="100000"/>
              </a:lnSpc>
              <a:spcBef>
                <a:spcPts val="0"/>
              </a:spcBef>
              <a:spcAft>
                <a:spcPts val="0"/>
              </a:spcAft>
              <a:buSzPts val="1900"/>
              <a:buChar char="●"/>
              <a:defRPr/>
            </a:lvl7pPr>
            <a:lvl8pPr marL="3657600" lvl="7" indent="-349250">
              <a:lnSpc>
                <a:spcPct val="100000"/>
              </a:lnSpc>
              <a:spcBef>
                <a:spcPts val="0"/>
              </a:spcBef>
              <a:spcAft>
                <a:spcPts val="0"/>
              </a:spcAft>
              <a:buSzPts val="1900"/>
              <a:buChar char="○"/>
              <a:defRPr/>
            </a:lvl8pPr>
            <a:lvl9pPr marL="4114800" lvl="8" indent="-349250">
              <a:lnSpc>
                <a:spcPct val="100000"/>
              </a:lnSpc>
              <a:spcBef>
                <a:spcPts val="0"/>
              </a:spcBef>
              <a:spcAft>
                <a:spcPts val="0"/>
              </a:spcAft>
              <a:buSzPts val="1900"/>
              <a:buChar char="■"/>
              <a:defRPr/>
            </a:lvl9pPr>
          </a:lstStyle>
          <a:p>
            <a:endParaRPr/>
          </a:p>
        </p:txBody>
      </p:sp>
      <p:sp>
        <p:nvSpPr>
          <p:cNvPr id="2384" name="Google Shape;2384;p21"/>
          <p:cNvSpPr/>
          <p:nvPr/>
        </p:nvSpPr>
        <p:spPr>
          <a:xfrm>
            <a:off x="141653" y="4893343"/>
            <a:ext cx="1350000" cy="642300"/>
          </a:xfrm>
          <a:prstGeom prst="triangle">
            <a:avLst>
              <a:gd name="adj" fmla="val 500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385" name="Google Shape;2385;p21"/>
          <p:cNvSpPr/>
          <p:nvPr/>
        </p:nvSpPr>
        <p:spPr>
          <a:xfrm rot="-5400000" flipH="1">
            <a:off x="145205" y="4187537"/>
            <a:ext cx="1350000" cy="13500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386" name="Google Shape;2386;p21"/>
          <p:cNvSpPr/>
          <p:nvPr/>
        </p:nvSpPr>
        <p:spPr>
          <a:xfrm rot="-5400000" flipH="1">
            <a:off x="482755" y="4525088"/>
            <a:ext cx="675300" cy="6753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387" name="Google Shape;2387;p21"/>
          <p:cNvSpPr/>
          <p:nvPr/>
        </p:nvSpPr>
        <p:spPr>
          <a:xfrm rot="-5400000" flipH="1">
            <a:off x="651530" y="4693863"/>
            <a:ext cx="337500" cy="3375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388" name="Google Shape;2388;p21"/>
          <p:cNvSpPr/>
          <p:nvPr/>
        </p:nvSpPr>
        <p:spPr>
          <a:xfrm rot="-5400000" flipH="1">
            <a:off x="313980" y="4356313"/>
            <a:ext cx="1012800" cy="10128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2389" name="Google Shape;2389;p21"/>
          <p:cNvGrpSpPr/>
          <p:nvPr/>
        </p:nvGrpSpPr>
        <p:grpSpPr>
          <a:xfrm>
            <a:off x="1646424" y="2180813"/>
            <a:ext cx="1005581" cy="675118"/>
            <a:chOff x="10624861" y="3933984"/>
            <a:chExt cx="1115330" cy="748800"/>
          </a:xfrm>
        </p:grpSpPr>
        <p:cxnSp>
          <p:nvCxnSpPr>
            <p:cNvPr id="2390" name="Google Shape;2390;p21"/>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391" name="Google Shape;2391;p21"/>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392" name="Google Shape;2392;p21"/>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393" name="Google Shape;2393;p21"/>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394" name="Google Shape;2394;p21"/>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395" name="Google Shape;2395;p21"/>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396" name="Google Shape;2396;p21"/>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2397" name="Google Shape;2397;p21"/>
          <p:cNvSpPr/>
          <p:nvPr/>
        </p:nvSpPr>
        <p:spPr>
          <a:xfrm rot="-5400000" flipH="1">
            <a:off x="1504298" y="2844311"/>
            <a:ext cx="1319100" cy="1353900"/>
          </a:xfrm>
          <a:prstGeom prst="teardrop">
            <a:avLst>
              <a:gd name="adj" fmla="val 100000"/>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398" name="Google Shape;2398;p21"/>
          <p:cNvSpPr/>
          <p:nvPr/>
        </p:nvSpPr>
        <p:spPr>
          <a:xfrm>
            <a:off x="130063" y="184180"/>
            <a:ext cx="675300" cy="675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399" name="Google Shape;2399;p21"/>
          <p:cNvSpPr/>
          <p:nvPr/>
        </p:nvSpPr>
        <p:spPr>
          <a:xfrm>
            <a:off x="141220" y="184801"/>
            <a:ext cx="1327200" cy="1327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2400" name="Google Shape;2400;p21"/>
          <p:cNvGrpSpPr/>
          <p:nvPr/>
        </p:nvGrpSpPr>
        <p:grpSpPr>
          <a:xfrm>
            <a:off x="130280" y="850164"/>
            <a:ext cx="666771" cy="675118"/>
            <a:chOff x="8943245" y="2438859"/>
            <a:chExt cx="739541" cy="748800"/>
          </a:xfrm>
        </p:grpSpPr>
        <p:cxnSp>
          <p:nvCxnSpPr>
            <p:cNvPr id="2401" name="Google Shape;2401;p21"/>
            <p:cNvCxnSpPr/>
            <p:nvPr/>
          </p:nvCxnSpPr>
          <p:spPr>
            <a:xfrm>
              <a:off x="8943245"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402" name="Google Shape;2402;p21"/>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403" name="Google Shape;2403;p21"/>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404" name="Google Shape;2404;p21"/>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405" name="Google Shape;2405;p21"/>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2406" name="Google Shape;2406;p21"/>
          <p:cNvSpPr/>
          <p:nvPr/>
        </p:nvSpPr>
        <p:spPr>
          <a:xfrm>
            <a:off x="267671" y="352160"/>
            <a:ext cx="989400" cy="989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07" name="Google Shape;2407;p21"/>
          <p:cNvSpPr/>
          <p:nvPr/>
        </p:nvSpPr>
        <p:spPr>
          <a:xfrm>
            <a:off x="444845" y="529335"/>
            <a:ext cx="634800" cy="6348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08" name="Google Shape;2408;p21"/>
          <p:cNvSpPr/>
          <p:nvPr/>
        </p:nvSpPr>
        <p:spPr>
          <a:xfrm>
            <a:off x="606108" y="690598"/>
            <a:ext cx="312300" cy="3123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09" name="Google Shape;2409;p21"/>
          <p:cNvSpPr/>
          <p:nvPr/>
        </p:nvSpPr>
        <p:spPr>
          <a:xfrm>
            <a:off x="1473692" y="184180"/>
            <a:ext cx="675300" cy="675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10" name="Google Shape;2410;p21"/>
          <p:cNvSpPr/>
          <p:nvPr/>
        </p:nvSpPr>
        <p:spPr>
          <a:xfrm>
            <a:off x="1472246" y="859611"/>
            <a:ext cx="675300" cy="675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411" name="Google Shape;2411;p21"/>
          <p:cNvGrpSpPr/>
          <p:nvPr/>
        </p:nvGrpSpPr>
        <p:grpSpPr>
          <a:xfrm>
            <a:off x="1649316" y="848718"/>
            <a:ext cx="333386" cy="675118"/>
            <a:chOff x="10628069" y="2437255"/>
            <a:chExt cx="369772" cy="748800"/>
          </a:xfrm>
        </p:grpSpPr>
        <p:cxnSp>
          <p:nvCxnSpPr>
            <p:cNvPr id="2412" name="Google Shape;2412;p21"/>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2413" name="Google Shape;2413;p21"/>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2414" name="Google Shape;2414;p21"/>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2415" name="Google Shape;2415;p21"/>
          <p:cNvSpPr/>
          <p:nvPr/>
        </p:nvSpPr>
        <p:spPr>
          <a:xfrm>
            <a:off x="1637331" y="350712"/>
            <a:ext cx="357600" cy="357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16" name="Google Shape;2416;p21"/>
          <p:cNvSpPr/>
          <p:nvPr/>
        </p:nvSpPr>
        <p:spPr>
          <a:xfrm>
            <a:off x="1723387" y="436767"/>
            <a:ext cx="185100" cy="185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17" name="Google Shape;2417;p21"/>
          <p:cNvSpPr/>
          <p:nvPr/>
        </p:nvSpPr>
        <p:spPr>
          <a:xfrm rot="5400000">
            <a:off x="2150804" y="861371"/>
            <a:ext cx="675300" cy="675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22" name="Google Shape;2422;p21"/>
          <p:cNvSpPr/>
          <p:nvPr/>
        </p:nvSpPr>
        <p:spPr>
          <a:xfrm>
            <a:off x="2170302" y="206805"/>
            <a:ext cx="634800" cy="6348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23" name="Google Shape;2423;p21"/>
          <p:cNvSpPr/>
          <p:nvPr/>
        </p:nvSpPr>
        <p:spPr>
          <a:xfrm>
            <a:off x="2304083" y="340588"/>
            <a:ext cx="357600" cy="3576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24" name="Google Shape;2424;p21"/>
          <p:cNvSpPr/>
          <p:nvPr/>
        </p:nvSpPr>
        <p:spPr>
          <a:xfrm>
            <a:off x="2390139" y="426643"/>
            <a:ext cx="185100" cy="185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25" name="Google Shape;2425;p21"/>
          <p:cNvSpPr/>
          <p:nvPr/>
        </p:nvSpPr>
        <p:spPr>
          <a:xfrm rot="-5400000">
            <a:off x="139773" y="1528128"/>
            <a:ext cx="1327200" cy="13272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426" name="Google Shape;2426;p21"/>
          <p:cNvSpPr/>
          <p:nvPr/>
        </p:nvSpPr>
        <p:spPr>
          <a:xfrm rot="-5400000">
            <a:off x="302999" y="1691601"/>
            <a:ext cx="1000500" cy="1000500"/>
          </a:xfrm>
          <a:prstGeom prst="arc">
            <a:avLst>
              <a:gd name="adj1" fmla="val 16200000"/>
              <a:gd name="adj2" fmla="val 5467200"/>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427" name="Google Shape;2427;p21"/>
          <p:cNvSpPr/>
          <p:nvPr/>
        </p:nvSpPr>
        <p:spPr>
          <a:xfrm rot="-5400000">
            <a:off x="455586" y="1844115"/>
            <a:ext cx="695400" cy="6954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428" name="Google Shape;2428;p21"/>
          <p:cNvSpPr/>
          <p:nvPr/>
        </p:nvSpPr>
        <p:spPr>
          <a:xfrm rot="-5400000">
            <a:off x="636376" y="2018287"/>
            <a:ext cx="354900" cy="354900"/>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429" name="Google Shape;2429;p21"/>
          <p:cNvSpPr/>
          <p:nvPr/>
        </p:nvSpPr>
        <p:spPr>
          <a:xfrm rot="-5400000" flipH="1">
            <a:off x="138327" y="1518310"/>
            <a:ext cx="1327200" cy="1327200"/>
          </a:xfrm>
          <a:prstGeom prst="arc">
            <a:avLst>
              <a:gd name="adj1" fmla="val 16200000"/>
              <a:gd name="adj2" fmla="val 3799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430" name="Google Shape;2430;p21"/>
          <p:cNvSpPr/>
          <p:nvPr/>
        </p:nvSpPr>
        <p:spPr>
          <a:xfrm rot="5400000">
            <a:off x="145252" y="1518310"/>
            <a:ext cx="1327200" cy="1327200"/>
          </a:xfrm>
          <a:prstGeom prst="arc">
            <a:avLst>
              <a:gd name="adj1" fmla="val 16200000"/>
              <a:gd name="adj2" fmla="val 3799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431" name="Google Shape;2431;p21"/>
          <p:cNvSpPr/>
          <p:nvPr/>
        </p:nvSpPr>
        <p:spPr>
          <a:xfrm rot="-5400000" flipH="1">
            <a:off x="462819" y="1825444"/>
            <a:ext cx="695400" cy="6954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432" name="Google Shape;2432;p21"/>
          <p:cNvSpPr/>
          <p:nvPr/>
        </p:nvSpPr>
        <p:spPr>
          <a:xfrm rot="-5400000" flipH="1">
            <a:off x="634929" y="1990839"/>
            <a:ext cx="354900" cy="354900"/>
          </a:xfrm>
          <a:prstGeom prst="arc">
            <a:avLst>
              <a:gd name="adj1" fmla="val 16200000"/>
              <a:gd name="adj2" fmla="val 54672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2433" name="Google Shape;2433;p21"/>
          <p:cNvGrpSpPr/>
          <p:nvPr/>
        </p:nvGrpSpPr>
        <p:grpSpPr>
          <a:xfrm>
            <a:off x="1647870" y="1522721"/>
            <a:ext cx="1005582" cy="675118"/>
            <a:chOff x="10626465" y="3184818"/>
            <a:chExt cx="1115330" cy="748800"/>
          </a:xfrm>
        </p:grpSpPr>
        <p:cxnSp>
          <p:nvCxnSpPr>
            <p:cNvPr id="2434" name="Google Shape;2434;p21"/>
            <p:cNvCxnSpPr/>
            <p:nvPr/>
          </p:nvCxnSpPr>
          <p:spPr>
            <a:xfrm>
              <a:off x="10998241"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435" name="Google Shape;2435;p21"/>
            <p:cNvCxnSpPr/>
            <p:nvPr/>
          </p:nvCxnSpPr>
          <p:spPr>
            <a:xfrm>
              <a:off x="10812353"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436" name="Google Shape;2436;p21"/>
            <p:cNvCxnSpPr/>
            <p:nvPr/>
          </p:nvCxnSpPr>
          <p:spPr>
            <a:xfrm>
              <a:off x="1062646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437" name="Google Shape;2437;p21"/>
            <p:cNvCxnSpPr/>
            <p:nvPr/>
          </p:nvCxnSpPr>
          <p:spPr>
            <a:xfrm>
              <a:off x="1155590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438" name="Google Shape;2438;p21"/>
            <p:cNvCxnSpPr/>
            <p:nvPr/>
          </p:nvCxnSpPr>
          <p:spPr>
            <a:xfrm>
              <a:off x="11370017"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439" name="Google Shape;2439;p21"/>
            <p:cNvCxnSpPr/>
            <p:nvPr/>
          </p:nvCxnSpPr>
          <p:spPr>
            <a:xfrm>
              <a:off x="11184129"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440" name="Google Shape;2440;p21"/>
            <p:cNvCxnSpPr/>
            <p:nvPr/>
          </p:nvCxnSpPr>
          <p:spPr>
            <a:xfrm>
              <a:off x="11741795" y="3184818"/>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2441" name="Google Shape;2441;p21"/>
          <p:cNvSpPr/>
          <p:nvPr/>
        </p:nvSpPr>
        <p:spPr>
          <a:xfrm>
            <a:off x="1465220" y="1541035"/>
            <a:ext cx="685800" cy="6594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42" name="Google Shape;2442;p21"/>
          <p:cNvSpPr/>
          <p:nvPr/>
        </p:nvSpPr>
        <p:spPr>
          <a:xfrm rot="-5400000">
            <a:off x="2157823" y="1527956"/>
            <a:ext cx="685800" cy="6594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443" name="Google Shape;2443;p21"/>
          <p:cNvGrpSpPr/>
          <p:nvPr/>
        </p:nvGrpSpPr>
        <p:grpSpPr>
          <a:xfrm rot="10800000">
            <a:off x="1463590" y="2199016"/>
            <a:ext cx="1365252" cy="685667"/>
            <a:chOff x="10576560" y="3328633"/>
            <a:chExt cx="1514255" cy="760500"/>
          </a:xfrm>
        </p:grpSpPr>
        <p:sp>
          <p:nvSpPr>
            <p:cNvPr id="2444" name="Google Shape;2444;p21"/>
            <p:cNvSpPr/>
            <p:nvPr/>
          </p:nvSpPr>
          <p:spPr>
            <a:xfrm>
              <a:off x="10576560" y="335761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45" name="Google Shape;2445;p21"/>
            <p:cNvSpPr/>
            <p:nvPr/>
          </p:nvSpPr>
          <p:spPr>
            <a:xfrm rot="-5400000">
              <a:off x="11344865" y="334318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2446" name="Google Shape;2446;p21"/>
          <p:cNvSpPr/>
          <p:nvPr/>
        </p:nvSpPr>
        <p:spPr>
          <a:xfrm rot="2700000">
            <a:off x="1912214" y="1959878"/>
            <a:ext cx="487904" cy="487904"/>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47" name="Google Shape;2447;p21"/>
          <p:cNvSpPr/>
          <p:nvPr/>
        </p:nvSpPr>
        <p:spPr>
          <a:xfrm>
            <a:off x="1972877" y="2022656"/>
            <a:ext cx="357600" cy="3576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48" name="Google Shape;2448;p21"/>
          <p:cNvSpPr/>
          <p:nvPr/>
        </p:nvSpPr>
        <p:spPr>
          <a:xfrm>
            <a:off x="2059022" y="2108802"/>
            <a:ext cx="185100" cy="185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49" name="Google Shape;2449;p21"/>
          <p:cNvSpPr/>
          <p:nvPr/>
        </p:nvSpPr>
        <p:spPr>
          <a:xfrm rot="10800000">
            <a:off x="133665" y="2864717"/>
            <a:ext cx="1327200" cy="1327200"/>
          </a:xfrm>
          <a:prstGeom prst="arc">
            <a:avLst>
              <a:gd name="adj1" fmla="val 16200000"/>
              <a:gd name="adj2" fmla="val 125862"/>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450" name="Google Shape;2450;p21"/>
          <p:cNvSpPr/>
          <p:nvPr/>
        </p:nvSpPr>
        <p:spPr>
          <a:xfrm>
            <a:off x="818493" y="3516688"/>
            <a:ext cx="675300" cy="675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451" name="Google Shape;2451;p21"/>
          <p:cNvGrpSpPr/>
          <p:nvPr/>
        </p:nvGrpSpPr>
        <p:grpSpPr>
          <a:xfrm rot="10800000">
            <a:off x="130068" y="2850048"/>
            <a:ext cx="1365252" cy="685667"/>
            <a:chOff x="10576560" y="3328633"/>
            <a:chExt cx="1514255" cy="760500"/>
          </a:xfrm>
        </p:grpSpPr>
        <p:sp>
          <p:nvSpPr>
            <p:cNvPr id="2452" name="Google Shape;2452;p21"/>
            <p:cNvSpPr/>
            <p:nvPr/>
          </p:nvSpPr>
          <p:spPr>
            <a:xfrm>
              <a:off x="10576560" y="335761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53" name="Google Shape;2453;p21"/>
            <p:cNvSpPr/>
            <p:nvPr/>
          </p:nvSpPr>
          <p:spPr>
            <a:xfrm rot="-5400000">
              <a:off x="11344865" y="334318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2454" name="Google Shape;2454;p21"/>
          <p:cNvSpPr/>
          <p:nvPr/>
        </p:nvSpPr>
        <p:spPr>
          <a:xfrm rot="-5400000" flipH="1">
            <a:off x="474371" y="3153354"/>
            <a:ext cx="695400" cy="695400"/>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455" name="Google Shape;2455;p21"/>
          <p:cNvSpPr/>
          <p:nvPr/>
        </p:nvSpPr>
        <p:spPr>
          <a:xfrm rot="-5400000">
            <a:off x="472925" y="3151775"/>
            <a:ext cx="695400" cy="6954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2456" name="Google Shape;2456;p21"/>
          <p:cNvGrpSpPr/>
          <p:nvPr/>
        </p:nvGrpSpPr>
        <p:grpSpPr>
          <a:xfrm>
            <a:off x="548466" y="3224854"/>
            <a:ext cx="530682" cy="530682"/>
            <a:chOff x="9392653" y="5061283"/>
            <a:chExt cx="588600" cy="588600"/>
          </a:xfrm>
        </p:grpSpPr>
        <p:sp>
          <p:nvSpPr>
            <p:cNvPr id="2457" name="Google Shape;2457;p21"/>
            <p:cNvSpPr/>
            <p:nvPr/>
          </p:nvSpPr>
          <p:spPr>
            <a:xfrm>
              <a:off x="9392653" y="5061283"/>
              <a:ext cx="588600" cy="588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58" name="Google Shape;2458;p21"/>
            <p:cNvSpPr/>
            <p:nvPr/>
          </p:nvSpPr>
          <p:spPr>
            <a:xfrm>
              <a:off x="9508479" y="5177109"/>
              <a:ext cx="357000" cy="357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59" name="Google Shape;2459;p21"/>
            <p:cNvSpPr/>
            <p:nvPr/>
          </p:nvSpPr>
          <p:spPr>
            <a:xfrm>
              <a:off x="9608742" y="5277372"/>
              <a:ext cx="156600" cy="156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2460" name="Google Shape;2460;p21"/>
          <p:cNvSpPr/>
          <p:nvPr/>
        </p:nvSpPr>
        <p:spPr>
          <a:xfrm rot="-5400000">
            <a:off x="1663555" y="3038310"/>
            <a:ext cx="1000500" cy="1000500"/>
          </a:xfrm>
          <a:prstGeom prst="arc">
            <a:avLst>
              <a:gd name="adj1" fmla="val 16200000"/>
              <a:gd name="adj2" fmla="val 10690623"/>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461" name="Google Shape;2461;p21"/>
          <p:cNvSpPr/>
          <p:nvPr/>
        </p:nvSpPr>
        <p:spPr>
          <a:xfrm rot="-5400000">
            <a:off x="1816142" y="3190822"/>
            <a:ext cx="695400" cy="695400"/>
          </a:xfrm>
          <a:prstGeom prst="arc">
            <a:avLst>
              <a:gd name="adj1" fmla="val 16200000"/>
              <a:gd name="adj2" fmla="val 10869229"/>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462" name="Google Shape;2462;p21"/>
          <p:cNvSpPr/>
          <p:nvPr/>
        </p:nvSpPr>
        <p:spPr>
          <a:xfrm>
            <a:off x="2172247" y="2874522"/>
            <a:ext cx="675300" cy="675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63" name="Google Shape;2463;p21"/>
          <p:cNvSpPr/>
          <p:nvPr/>
        </p:nvSpPr>
        <p:spPr>
          <a:xfrm>
            <a:off x="2045178" y="3406972"/>
            <a:ext cx="257700" cy="257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464" name="Google Shape;2464;p21"/>
          <p:cNvGrpSpPr/>
          <p:nvPr/>
        </p:nvGrpSpPr>
        <p:grpSpPr>
          <a:xfrm>
            <a:off x="1624554" y="3717938"/>
            <a:ext cx="375562" cy="48686"/>
            <a:chOff x="10578164" y="275923"/>
            <a:chExt cx="416551" cy="54000"/>
          </a:xfrm>
        </p:grpSpPr>
        <p:sp>
          <p:nvSpPr>
            <p:cNvPr id="2465" name="Google Shape;2465;p21"/>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66" name="Google Shape;2466;p21"/>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67" name="Google Shape;2467;p21"/>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2468" name="Google Shape;2468;p21"/>
          <p:cNvGrpSpPr/>
          <p:nvPr/>
        </p:nvGrpSpPr>
        <p:grpSpPr>
          <a:xfrm>
            <a:off x="1624554" y="3856062"/>
            <a:ext cx="375562" cy="48686"/>
            <a:chOff x="10578164" y="275923"/>
            <a:chExt cx="416551" cy="54000"/>
          </a:xfrm>
        </p:grpSpPr>
        <p:sp>
          <p:nvSpPr>
            <p:cNvPr id="2469" name="Google Shape;2469;p21"/>
            <p:cNvSpPr/>
            <p:nvPr/>
          </p:nvSpPr>
          <p:spPr>
            <a:xfrm>
              <a:off x="10578164"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70" name="Google Shape;2470;p21"/>
            <p:cNvSpPr/>
            <p:nvPr/>
          </p:nvSpPr>
          <p:spPr>
            <a:xfrm>
              <a:off x="10759440"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71" name="Google Shape;2471;p21"/>
            <p:cNvSpPr/>
            <p:nvPr/>
          </p:nvSpPr>
          <p:spPr>
            <a:xfrm>
              <a:off x="10940715"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2472" name="Google Shape;2472;p21"/>
          <p:cNvGrpSpPr/>
          <p:nvPr/>
        </p:nvGrpSpPr>
        <p:grpSpPr>
          <a:xfrm>
            <a:off x="1624554" y="3994185"/>
            <a:ext cx="375562" cy="48686"/>
            <a:chOff x="10578164" y="275923"/>
            <a:chExt cx="416551" cy="54000"/>
          </a:xfrm>
        </p:grpSpPr>
        <p:sp>
          <p:nvSpPr>
            <p:cNvPr id="2473" name="Google Shape;2473;p21"/>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74" name="Google Shape;2474;p21"/>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75" name="Google Shape;2475;p21"/>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2476" name="Google Shape;2476;p21"/>
          <p:cNvGrpSpPr/>
          <p:nvPr/>
        </p:nvGrpSpPr>
        <p:grpSpPr>
          <a:xfrm>
            <a:off x="2317340" y="3056971"/>
            <a:ext cx="375562" cy="48686"/>
            <a:chOff x="10578164" y="275923"/>
            <a:chExt cx="416551" cy="54000"/>
          </a:xfrm>
        </p:grpSpPr>
        <p:sp>
          <p:nvSpPr>
            <p:cNvPr id="2477" name="Google Shape;2477;p21"/>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78" name="Google Shape;2478;p21"/>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79" name="Google Shape;2479;p21"/>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2480" name="Google Shape;2480;p21"/>
          <p:cNvGrpSpPr/>
          <p:nvPr/>
        </p:nvGrpSpPr>
        <p:grpSpPr>
          <a:xfrm>
            <a:off x="2317340" y="3195094"/>
            <a:ext cx="375562" cy="48686"/>
            <a:chOff x="10578164" y="275923"/>
            <a:chExt cx="416551" cy="54000"/>
          </a:xfrm>
        </p:grpSpPr>
        <p:sp>
          <p:nvSpPr>
            <p:cNvPr id="2481" name="Google Shape;2481;p21"/>
            <p:cNvSpPr/>
            <p:nvPr/>
          </p:nvSpPr>
          <p:spPr>
            <a:xfrm>
              <a:off x="10578164"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82" name="Google Shape;2482;p21"/>
            <p:cNvSpPr/>
            <p:nvPr/>
          </p:nvSpPr>
          <p:spPr>
            <a:xfrm>
              <a:off x="10759440"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83" name="Google Shape;2483;p21"/>
            <p:cNvSpPr/>
            <p:nvPr/>
          </p:nvSpPr>
          <p:spPr>
            <a:xfrm>
              <a:off x="10940715"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2484" name="Google Shape;2484;p21"/>
          <p:cNvGrpSpPr/>
          <p:nvPr/>
        </p:nvGrpSpPr>
        <p:grpSpPr>
          <a:xfrm>
            <a:off x="2317340" y="3333218"/>
            <a:ext cx="375562" cy="48686"/>
            <a:chOff x="10578164" y="275923"/>
            <a:chExt cx="416551" cy="54000"/>
          </a:xfrm>
        </p:grpSpPr>
        <p:sp>
          <p:nvSpPr>
            <p:cNvPr id="2485" name="Google Shape;2485;p21"/>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86" name="Google Shape;2486;p21"/>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87" name="Google Shape;2487;p21"/>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2498" name="Google Shape;2498;p21"/>
          <p:cNvGrpSpPr/>
          <p:nvPr/>
        </p:nvGrpSpPr>
        <p:grpSpPr>
          <a:xfrm rot="-59870">
            <a:off x="2839696" y="180442"/>
            <a:ext cx="1382695" cy="1382610"/>
            <a:chOff x="3247624" y="213651"/>
            <a:chExt cx="1533709" cy="1533614"/>
          </a:xfrm>
        </p:grpSpPr>
        <p:sp>
          <p:nvSpPr>
            <p:cNvPr id="2499" name="Google Shape;2499;p21"/>
            <p:cNvSpPr/>
            <p:nvPr/>
          </p:nvSpPr>
          <p:spPr>
            <a:xfrm rot="-2642172" flipH="1">
              <a:off x="3472138" y="438179"/>
              <a:ext cx="1084572" cy="1084572"/>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500" name="Google Shape;2500;p21"/>
            <p:cNvSpPr/>
            <p:nvPr/>
          </p:nvSpPr>
          <p:spPr>
            <a:xfrm rot="8157828" flipH="1">
              <a:off x="3472247" y="438165"/>
              <a:ext cx="1084572" cy="1084572"/>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2501" name="Google Shape;2501;p21"/>
          <p:cNvSpPr/>
          <p:nvPr/>
        </p:nvSpPr>
        <p:spPr>
          <a:xfrm>
            <a:off x="3213766" y="554180"/>
            <a:ext cx="634800" cy="6348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02" name="Google Shape;2502;p21"/>
          <p:cNvSpPr/>
          <p:nvPr/>
        </p:nvSpPr>
        <p:spPr>
          <a:xfrm>
            <a:off x="3370329" y="710744"/>
            <a:ext cx="321900" cy="3219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03" name="Google Shape;2503;p21"/>
          <p:cNvSpPr/>
          <p:nvPr/>
        </p:nvSpPr>
        <p:spPr>
          <a:xfrm>
            <a:off x="4227637" y="200090"/>
            <a:ext cx="675300" cy="675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04" name="Google Shape;2504;p21"/>
          <p:cNvSpPr/>
          <p:nvPr/>
        </p:nvSpPr>
        <p:spPr>
          <a:xfrm rot="5400000">
            <a:off x="4227560" y="868603"/>
            <a:ext cx="675300" cy="675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505" name="Google Shape;2505;p21"/>
          <p:cNvGrpSpPr/>
          <p:nvPr/>
        </p:nvGrpSpPr>
        <p:grpSpPr>
          <a:xfrm rot="5400000">
            <a:off x="4390940" y="188811"/>
            <a:ext cx="348510" cy="675118"/>
            <a:chOff x="10628069" y="2437255"/>
            <a:chExt cx="369772" cy="748800"/>
          </a:xfrm>
        </p:grpSpPr>
        <p:cxnSp>
          <p:nvCxnSpPr>
            <p:cNvPr id="2506" name="Google Shape;2506;p21"/>
            <p:cNvCxnSpPr/>
            <p:nvPr/>
          </p:nvCxnSpPr>
          <p:spPr>
            <a:xfrm>
              <a:off x="10997841"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507" name="Google Shape;2507;p21"/>
            <p:cNvCxnSpPr/>
            <p:nvPr/>
          </p:nvCxnSpPr>
          <p:spPr>
            <a:xfrm>
              <a:off x="10812955"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508" name="Google Shape;2508;p21"/>
            <p:cNvCxnSpPr/>
            <p:nvPr/>
          </p:nvCxnSpPr>
          <p:spPr>
            <a:xfrm>
              <a:off x="10628069" y="2437255"/>
              <a:ext cx="0" cy="748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2509" name="Google Shape;2509;p21"/>
          <p:cNvGrpSpPr/>
          <p:nvPr/>
        </p:nvGrpSpPr>
        <p:grpSpPr>
          <a:xfrm rot="5400000">
            <a:off x="4397056" y="863429"/>
            <a:ext cx="333386" cy="675118"/>
            <a:chOff x="10628069" y="2437255"/>
            <a:chExt cx="369772" cy="748800"/>
          </a:xfrm>
        </p:grpSpPr>
        <p:cxnSp>
          <p:nvCxnSpPr>
            <p:cNvPr id="2510" name="Google Shape;2510;p21"/>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2511" name="Google Shape;2511;p21"/>
            <p:cNvCxnSpPr/>
            <p:nvPr/>
          </p:nvCxnSpPr>
          <p:spPr>
            <a:xfrm>
              <a:off x="10812955" y="2437255"/>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2512" name="Google Shape;2512;p21"/>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2513" name="Google Shape;2513;p21"/>
          <p:cNvSpPr/>
          <p:nvPr/>
        </p:nvSpPr>
        <p:spPr>
          <a:xfrm rot="10800000" flipH="1">
            <a:off x="4224174" y="198017"/>
            <a:ext cx="1345500" cy="1345500"/>
          </a:xfrm>
          <a:prstGeom prst="arc">
            <a:avLst>
              <a:gd name="adj1" fmla="val 16200000"/>
              <a:gd name="adj2" fmla="val 5378577"/>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514" name="Google Shape;2514;p21"/>
          <p:cNvSpPr/>
          <p:nvPr/>
        </p:nvSpPr>
        <p:spPr>
          <a:xfrm>
            <a:off x="2980960" y="1701574"/>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15" name="Google Shape;2515;p21"/>
          <p:cNvSpPr/>
          <p:nvPr/>
        </p:nvSpPr>
        <p:spPr>
          <a:xfrm>
            <a:off x="3155483" y="1701574"/>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16" name="Google Shape;2516;p21"/>
          <p:cNvSpPr/>
          <p:nvPr/>
        </p:nvSpPr>
        <p:spPr>
          <a:xfrm>
            <a:off x="3330005" y="1701574"/>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17" name="Google Shape;2517;p21"/>
          <p:cNvSpPr/>
          <p:nvPr/>
        </p:nvSpPr>
        <p:spPr>
          <a:xfrm>
            <a:off x="2980960" y="1839697"/>
            <a:ext cx="48900" cy="489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18" name="Google Shape;2518;p21"/>
          <p:cNvSpPr/>
          <p:nvPr/>
        </p:nvSpPr>
        <p:spPr>
          <a:xfrm>
            <a:off x="3155483" y="1839697"/>
            <a:ext cx="48900" cy="489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19" name="Google Shape;2519;p21"/>
          <p:cNvSpPr/>
          <p:nvPr/>
        </p:nvSpPr>
        <p:spPr>
          <a:xfrm>
            <a:off x="3330005" y="1839697"/>
            <a:ext cx="48900" cy="489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20" name="Google Shape;2520;p21"/>
          <p:cNvSpPr/>
          <p:nvPr/>
        </p:nvSpPr>
        <p:spPr>
          <a:xfrm>
            <a:off x="2980960" y="1977821"/>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21" name="Google Shape;2521;p21"/>
          <p:cNvSpPr/>
          <p:nvPr/>
        </p:nvSpPr>
        <p:spPr>
          <a:xfrm>
            <a:off x="3155483" y="1977821"/>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22" name="Google Shape;2522;p21"/>
          <p:cNvSpPr/>
          <p:nvPr/>
        </p:nvSpPr>
        <p:spPr>
          <a:xfrm>
            <a:off x="3330005" y="1977821"/>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23" name="Google Shape;2523;p21"/>
          <p:cNvSpPr/>
          <p:nvPr/>
        </p:nvSpPr>
        <p:spPr>
          <a:xfrm>
            <a:off x="3679050" y="1701574"/>
            <a:ext cx="48900" cy="48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24" name="Google Shape;2524;p21"/>
          <p:cNvSpPr/>
          <p:nvPr/>
        </p:nvSpPr>
        <p:spPr>
          <a:xfrm>
            <a:off x="3853573" y="1701574"/>
            <a:ext cx="48900" cy="48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25" name="Google Shape;2525;p21"/>
          <p:cNvSpPr/>
          <p:nvPr/>
        </p:nvSpPr>
        <p:spPr>
          <a:xfrm>
            <a:off x="4028094" y="1701574"/>
            <a:ext cx="48900" cy="48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26" name="Google Shape;2526;p21"/>
          <p:cNvSpPr/>
          <p:nvPr/>
        </p:nvSpPr>
        <p:spPr>
          <a:xfrm>
            <a:off x="3679050" y="1839697"/>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27" name="Google Shape;2527;p21"/>
          <p:cNvSpPr/>
          <p:nvPr/>
        </p:nvSpPr>
        <p:spPr>
          <a:xfrm>
            <a:off x="3853573" y="1839697"/>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28" name="Google Shape;2528;p21"/>
          <p:cNvSpPr/>
          <p:nvPr/>
        </p:nvSpPr>
        <p:spPr>
          <a:xfrm>
            <a:off x="4028094" y="1839697"/>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29" name="Google Shape;2529;p21"/>
          <p:cNvSpPr/>
          <p:nvPr/>
        </p:nvSpPr>
        <p:spPr>
          <a:xfrm>
            <a:off x="3679050" y="1977821"/>
            <a:ext cx="48900" cy="48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30" name="Google Shape;2530;p21"/>
          <p:cNvSpPr/>
          <p:nvPr/>
        </p:nvSpPr>
        <p:spPr>
          <a:xfrm>
            <a:off x="3853573" y="1977821"/>
            <a:ext cx="48900" cy="48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31" name="Google Shape;2531;p21"/>
          <p:cNvSpPr/>
          <p:nvPr/>
        </p:nvSpPr>
        <p:spPr>
          <a:xfrm>
            <a:off x="4028094" y="1977821"/>
            <a:ext cx="48900" cy="48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32" name="Google Shape;2532;p21"/>
          <p:cNvSpPr/>
          <p:nvPr/>
        </p:nvSpPr>
        <p:spPr>
          <a:xfrm>
            <a:off x="3504528" y="1690003"/>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33" name="Google Shape;2533;p21"/>
          <p:cNvSpPr/>
          <p:nvPr/>
        </p:nvSpPr>
        <p:spPr>
          <a:xfrm>
            <a:off x="3504528" y="1853436"/>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34" name="Google Shape;2534;p21"/>
          <p:cNvSpPr/>
          <p:nvPr/>
        </p:nvSpPr>
        <p:spPr>
          <a:xfrm>
            <a:off x="3504528" y="1999514"/>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535" name="Google Shape;2535;p21"/>
          <p:cNvGrpSpPr/>
          <p:nvPr/>
        </p:nvGrpSpPr>
        <p:grpSpPr>
          <a:xfrm rot="5400000">
            <a:off x="2883082" y="2143066"/>
            <a:ext cx="663186" cy="770815"/>
            <a:chOff x="10628069" y="2437255"/>
            <a:chExt cx="369772" cy="748800"/>
          </a:xfrm>
        </p:grpSpPr>
        <p:cxnSp>
          <p:nvCxnSpPr>
            <p:cNvPr id="2536" name="Google Shape;2536;p21"/>
            <p:cNvCxnSpPr/>
            <p:nvPr/>
          </p:nvCxnSpPr>
          <p:spPr>
            <a:xfrm>
              <a:off x="10997841"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537" name="Google Shape;2537;p21"/>
            <p:cNvCxnSpPr/>
            <p:nvPr/>
          </p:nvCxnSpPr>
          <p:spPr>
            <a:xfrm>
              <a:off x="10812955"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538" name="Google Shape;2538;p21"/>
            <p:cNvCxnSpPr/>
            <p:nvPr/>
          </p:nvCxnSpPr>
          <p:spPr>
            <a:xfrm>
              <a:off x="10628069" y="2437255"/>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2539" name="Google Shape;2539;p21"/>
          <p:cNvSpPr/>
          <p:nvPr/>
        </p:nvSpPr>
        <p:spPr>
          <a:xfrm rot="5400000">
            <a:off x="3523203" y="2194876"/>
            <a:ext cx="675300" cy="675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40" name="Google Shape;2540;p21"/>
          <p:cNvSpPr/>
          <p:nvPr/>
        </p:nvSpPr>
        <p:spPr>
          <a:xfrm>
            <a:off x="3704689" y="2376285"/>
            <a:ext cx="312300" cy="3123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41" name="Google Shape;2541;p21"/>
          <p:cNvSpPr/>
          <p:nvPr/>
        </p:nvSpPr>
        <p:spPr>
          <a:xfrm>
            <a:off x="140208" y="4223697"/>
            <a:ext cx="675300" cy="6753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42" name="Google Shape;2542;p21"/>
          <p:cNvSpPr/>
          <p:nvPr/>
        </p:nvSpPr>
        <p:spPr>
          <a:xfrm rot="-5400000">
            <a:off x="828655" y="4207918"/>
            <a:ext cx="675300" cy="6753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543" name="Google Shape;2543;p21"/>
          <p:cNvGrpSpPr/>
          <p:nvPr/>
        </p:nvGrpSpPr>
        <p:grpSpPr>
          <a:xfrm>
            <a:off x="311640" y="4212632"/>
            <a:ext cx="1017961" cy="675118"/>
            <a:chOff x="10624861" y="3933984"/>
            <a:chExt cx="1115330" cy="748800"/>
          </a:xfrm>
        </p:grpSpPr>
        <p:cxnSp>
          <p:nvCxnSpPr>
            <p:cNvPr id="2544" name="Google Shape;2544;p21"/>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545" name="Google Shape;2545;p21"/>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546" name="Google Shape;2546;p21"/>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547" name="Google Shape;2547;p21"/>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548" name="Google Shape;2548;p21"/>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549" name="Google Shape;2549;p21"/>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550" name="Google Shape;2550;p21"/>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2551" name="Google Shape;2551;p21"/>
          <p:cNvGrpSpPr/>
          <p:nvPr/>
        </p:nvGrpSpPr>
        <p:grpSpPr>
          <a:xfrm rot="-5400000" flipH="1">
            <a:off x="4395734" y="360537"/>
            <a:ext cx="1012677" cy="1012677"/>
            <a:chOff x="6214949" y="2511699"/>
            <a:chExt cx="1123200" cy="1123200"/>
          </a:xfrm>
        </p:grpSpPr>
        <p:sp>
          <p:nvSpPr>
            <p:cNvPr id="2552" name="Google Shape;2552;p21"/>
            <p:cNvSpPr/>
            <p:nvPr/>
          </p:nvSpPr>
          <p:spPr>
            <a:xfrm rot="-5400000" flipH="1">
              <a:off x="6402149" y="2698899"/>
              <a:ext cx="748800" cy="7488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553" name="Google Shape;2553;p21"/>
            <p:cNvSpPr/>
            <p:nvPr/>
          </p:nvSpPr>
          <p:spPr>
            <a:xfrm rot="-5400000" flipH="1">
              <a:off x="6589349" y="2886099"/>
              <a:ext cx="374400" cy="374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554" name="Google Shape;2554;p21"/>
            <p:cNvSpPr/>
            <p:nvPr/>
          </p:nvSpPr>
          <p:spPr>
            <a:xfrm rot="-5400000" flipH="1">
              <a:off x="6214949" y="2511699"/>
              <a:ext cx="1123200" cy="1123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800">
                  <a:latin typeface="Calibri"/>
                  <a:ea typeface="Calibri"/>
                  <a:cs typeface="Calibri"/>
                  <a:sym typeface="Calibri"/>
                </a:rPr>
                <a:t>		</a:t>
              </a:r>
              <a:endParaRPr sz="1800" b="0" i="0" u="none" strike="noStrike" cap="none">
                <a:solidFill>
                  <a:srgbClr val="000000"/>
                </a:solidFill>
                <a:latin typeface="Calibri"/>
                <a:ea typeface="Calibri"/>
                <a:cs typeface="Calibri"/>
                <a:sym typeface="Calibri"/>
              </a:endParaRPr>
            </a:p>
          </p:txBody>
        </p:sp>
      </p:grpSp>
      <p:grpSp>
        <p:nvGrpSpPr>
          <p:cNvPr id="194" name="Group 193">
            <a:extLst>
              <a:ext uri="{FF2B5EF4-FFF2-40B4-BE49-F238E27FC236}">
                <a16:creationId xmlns:a16="http://schemas.microsoft.com/office/drawing/2014/main" id="{B214BE3F-0CBF-4AC7-A8C6-B86E2E5C0058}"/>
              </a:ext>
            </a:extLst>
          </p:cNvPr>
          <p:cNvGrpSpPr/>
          <p:nvPr userDrawn="1"/>
        </p:nvGrpSpPr>
        <p:grpSpPr>
          <a:xfrm>
            <a:off x="2146008" y="1026543"/>
            <a:ext cx="674830" cy="309999"/>
            <a:chOff x="11184673" y="2647468"/>
            <a:chExt cx="748937" cy="369772"/>
          </a:xfrm>
        </p:grpSpPr>
        <p:cxnSp>
          <p:nvCxnSpPr>
            <p:cNvPr id="195" name="Straight Connector 194">
              <a:extLst>
                <a:ext uri="{FF2B5EF4-FFF2-40B4-BE49-F238E27FC236}">
                  <a16:creationId xmlns:a16="http://schemas.microsoft.com/office/drawing/2014/main" id="{9204BB55-24AA-4312-A48D-2E2910C79986}"/>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a:extLst>
                <a:ext uri="{FF2B5EF4-FFF2-40B4-BE49-F238E27FC236}">
                  <a16:creationId xmlns:a16="http://schemas.microsoft.com/office/drawing/2014/main" id="{29B94189-BA5B-43F8-A109-D741D6018AF8}"/>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A3B03632-F134-466E-80AD-852C108DF113}"/>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67027116"/>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Just title">
  <p:cSld name="CUSTOM_18">
    <p:spTree>
      <p:nvGrpSpPr>
        <p:cNvPr id="1" name="Shape 272"/>
        <p:cNvGrpSpPr/>
        <p:nvPr/>
      </p:nvGrpSpPr>
      <p:grpSpPr>
        <a:xfrm>
          <a:off x="0" y="0"/>
          <a:ext cx="0" cy="0"/>
          <a:chOff x="0" y="0"/>
          <a:chExt cx="0" cy="0"/>
        </a:xfrm>
      </p:grpSpPr>
      <p:sp>
        <p:nvSpPr>
          <p:cNvPr id="273" name="Google Shape;273;p3"/>
          <p:cNvSpPr txBox="1">
            <a:spLocks noGrp="1"/>
          </p:cNvSpPr>
          <p:nvPr>
            <p:ph type="title"/>
          </p:nvPr>
        </p:nvSpPr>
        <p:spPr>
          <a:xfrm>
            <a:off x="415650" y="421105"/>
            <a:ext cx="11360700" cy="1230600"/>
          </a:xfrm>
          <a:prstGeom prst="rect">
            <a:avLst/>
          </a:prstGeom>
        </p:spPr>
        <p:txBody>
          <a:bodyPr spcFirstLastPara="1" wrap="square" lIns="121900" tIns="121900" rIns="121900" bIns="121900" anchor="t" anchorCtr="0">
            <a:noAutofit/>
          </a:bodyPr>
          <a:lstStyle>
            <a:lvl1pPr lvl="0" algn="ctr" rtl="0">
              <a:spcBef>
                <a:spcPts val="0"/>
              </a:spcBef>
              <a:spcAft>
                <a:spcPts val="0"/>
              </a:spcAft>
              <a:buSzPts val="5000"/>
              <a:buNone/>
              <a:defRPr sz="5000"/>
            </a:lvl1pPr>
            <a:lvl2pPr lvl="1" algn="ctr" rtl="0">
              <a:spcBef>
                <a:spcPts val="0"/>
              </a:spcBef>
              <a:spcAft>
                <a:spcPts val="0"/>
              </a:spcAft>
              <a:buSzPts val="7000"/>
              <a:buNone/>
              <a:defRPr sz="7000"/>
            </a:lvl2pPr>
            <a:lvl3pPr lvl="2" algn="ctr" rtl="0">
              <a:spcBef>
                <a:spcPts val="0"/>
              </a:spcBef>
              <a:spcAft>
                <a:spcPts val="0"/>
              </a:spcAft>
              <a:buSzPts val="7000"/>
              <a:buNone/>
              <a:defRPr sz="7000"/>
            </a:lvl3pPr>
            <a:lvl4pPr lvl="3" algn="ctr" rtl="0">
              <a:spcBef>
                <a:spcPts val="0"/>
              </a:spcBef>
              <a:spcAft>
                <a:spcPts val="0"/>
              </a:spcAft>
              <a:buSzPts val="7000"/>
              <a:buNone/>
              <a:defRPr sz="7000"/>
            </a:lvl4pPr>
            <a:lvl5pPr lvl="4" algn="ctr" rtl="0">
              <a:spcBef>
                <a:spcPts val="0"/>
              </a:spcBef>
              <a:spcAft>
                <a:spcPts val="0"/>
              </a:spcAft>
              <a:buSzPts val="7000"/>
              <a:buNone/>
              <a:defRPr sz="7000"/>
            </a:lvl5pPr>
            <a:lvl6pPr lvl="5" algn="ctr" rtl="0">
              <a:spcBef>
                <a:spcPts val="0"/>
              </a:spcBef>
              <a:spcAft>
                <a:spcPts val="0"/>
              </a:spcAft>
              <a:buSzPts val="7000"/>
              <a:buNone/>
              <a:defRPr sz="7000"/>
            </a:lvl6pPr>
            <a:lvl7pPr lvl="6" algn="ctr" rtl="0">
              <a:spcBef>
                <a:spcPts val="0"/>
              </a:spcBef>
              <a:spcAft>
                <a:spcPts val="0"/>
              </a:spcAft>
              <a:buSzPts val="7000"/>
              <a:buNone/>
              <a:defRPr sz="7000"/>
            </a:lvl7pPr>
            <a:lvl8pPr lvl="7" algn="ctr" rtl="0">
              <a:spcBef>
                <a:spcPts val="0"/>
              </a:spcBef>
              <a:spcAft>
                <a:spcPts val="0"/>
              </a:spcAft>
              <a:buSzPts val="7000"/>
              <a:buNone/>
              <a:defRPr sz="7000"/>
            </a:lvl8pPr>
            <a:lvl9pPr lvl="8" algn="ctr" rtl="0">
              <a:spcBef>
                <a:spcPts val="0"/>
              </a:spcBef>
              <a:spcAft>
                <a:spcPts val="0"/>
              </a:spcAft>
              <a:buSzPts val="7000"/>
              <a:buNone/>
              <a:defRPr sz="70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Just title" preserve="1">
  <p:cSld name="1_Just title">
    <p:bg>
      <p:bgRef idx="1001">
        <a:schemeClr val="bg1"/>
      </p:bgRef>
    </p:bg>
    <p:spTree>
      <p:nvGrpSpPr>
        <p:cNvPr id="1" name="Shape 272"/>
        <p:cNvGrpSpPr/>
        <p:nvPr/>
      </p:nvGrpSpPr>
      <p:grpSpPr>
        <a:xfrm>
          <a:off x="0" y="0"/>
          <a:ext cx="0" cy="0"/>
          <a:chOff x="0" y="0"/>
          <a:chExt cx="0" cy="0"/>
        </a:xfrm>
      </p:grpSpPr>
      <p:sp>
        <p:nvSpPr>
          <p:cNvPr id="273" name="Google Shape;273;p3"/>
          <p:cNvSpPr txBox="1">
            <a:spLocks noGrp="1"/>
          </p:cNvSpPr>
          <p:nvPr>
            <p:ph type="title"/>
          </p:nvPr>
        </p:nvSpPr>
        <p:spPr>
          <a:xfrm>
            <a:off x="415650" y="421105"/>
            <a:ext cx="11360700" cy="1230600"/>
          </a:xfrm>
          <a:prstGeom prst="rect">
            <a:avLst/>
          </a:prstGeom>
        </p:spPr>
        <p:txBody>
          <a:bodyPr spcFirstLastPara="1" wrap="square" lIns="121900" tIns="121900" rIns="121900" bIns="121900" anchor="t" anchorCtr="0">
            <a:noAutofit/>
          </a:bodyPr>
          <a:lstStyle>
            <a:lvl1pPr lvl="0" algn="ctr" rtl="0">
              <a:spcBef>
                <a:spcPts val="0"/>
              </a:spcBef>
              <a:spcAft>
                <a:spcPts val="0"/>
              </a:spcAft>
              <a:buSzPts val="5000"/>
              <a:buNone/>
              <a:defRPr sz="5000">
                <a:solidFill>
                  <a:schemeClr val="tx2"/>
                </a:solidFill>
              </a:defRPr>
            </a:lvl1pPr>
            <a:lvl2pPr lvl="1" algn="ctr" rtl="0">
              <a:spcBef>
                <a:spcPts val="0"/>
              </a:spcBef>
              <a:spcAft>
                <a:spcPts val="0"/>
              </a:spcAft>
              <a:buSzPts val="7000"/>
              <a:buNone/>
              <a:defRPr sz="7000"/>
            </a:lvl2pPr>
            <a:lvl3pPr lvl="2" algn="ctr" rtl="0">
              <a:spcBef>
                <a:spcPts val="0"/>
              </a:spcBef>
              <a:spcAft>
                <a:spcPts val="0"/>
              </a:spcAft>
              <a:buSzPts val="7000"/>
              <a:buNone/>
              <a:defRPr sz="7000"/>
            </a:lvl3pPr>
            <a:lvl4pPr lvl="3" algn="ctr" rtl="0">
              <a:spcBef>
                <a:spcPts val="0"/>
              </a:spcBef>
              <a:spcAft>
                <a:spcPts val="0"/>
              </a:spcAft>
              <a:buSzPts val="7000"/>
              <a:buNone/>
              <a:defRPr sz="7000"/>
            </a:lvl4pPr>
            <a:lvl5pPr lvl="4" algn="ctr" rtl="0">
              <a:spcBef>
                <a:spcPts val="0"/>
              </a:spcBef>
              <a:spcAft>
                <a:spcPts val="0"/>
              </a:spcAft>
              <a:buSzPts val="7000"/>
              <a:buNone/>
              <a:defRPr sz="7000"/>
            </a:lvl5pPr>
            <a:lvl6pPr lvl="5" algn="ctr" rtl="0">
              <a:spcBef>
                <a:spcPts val="0"/>
              </a:spcBef>
              <a:spcAft>
                <a:spcPts val="0"/>
              </a:spcAft>
              <a:buSzPts val="7000"/>
              <a:buNone/>
              <a:defRPr sz="7000"/>
            </a:lvl6pPr>
            <a:lvl7pPr lvl="6" algn="ctr" rtl="0">
              <a:spcBef>
                <a:spcPts val="0"/>
              </a:spcBef>
              <a:spcAft>
                <a:spcPts val="0"/>
              </a:spcAft>
              <a:buSzPts val="7000"/>
              <a:buNone/>
              <a:defRPr sz="7000"/>
            </a:lvl7pPr>
            <a:lvl8pPr lvl="7" algn="ctr" rtl="0">
              <a:spcBef>
                <a:spcPts val="0"/>
              </a:spcBef>
              <a:spcAft>
                <a:spcPts val="0"/>
              </a:spcAft>
              <a:buSzPts val="7000"/>
              <a:buNone/>
              <a:defRPr sz="7000"/>
            </a:lvl8pPr>
            <a:lvl9pPr lvl="8" algn="ctr" rtl="0">
              <a:spcBef>
                <a:spcPts val="0"/>
              </a:spcBef>
              <a:spcAft>
                <a:spcPts val="0"/>
              </a:spcAft>
              <a:buSzPts val="7000"/>
              <a:buNone/>
              <a:defRPr sz="7000"/>
            </a:lvl9pPr>
          </a:lstStyle>
          <a:p>
            <a:endParaRPr dirty="0"/>
          </a:p>
        </p:txBody>
      </p:sp>
    </p:spTree>
    <p:extLst>
      <p:ext uri="{BB962C8B-B14F-4D97-AF65-F5344CB8AC3E}">
        <p14:creationId xmlns:p14="http://schemas.microsoft.com/office/powerpoint/2010/main" val="4077858348"/>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002 Intro">
  <p:cSld name="CUSTOM_1">
    <p:spTree>
      <p:nvGrpSpPr>
        <p:cNvPr id="1" name="Shape 274"/>
        <p:cNvGrpSpPr/>
        <p:nvPr/>
      </p:nvGrpSpPr>
      <p:grpSpPr>
        <a:xfrm>
          <a:off x="0" y="0"/>
          <a:ext cx="0" cy="0"/>
          <a:chOff x="0" y="0"/>
          <a:chExt cx="0" cy="0"/>
        </a:xfrm>
      </p:grpSpPr>
      <p:sp>
        <p:nvSpPr>
          <p:cNvPr id="347" name="Google Shape;347;p4"/>
          <p:cNvSpPr/>
          <p:nvPr/>
        </p:nvSpPr>
        <p:spPr>
          <a:xfrm>
            <a:off x="2819209" y="194512"/>
            <a:ext cx="1399800" cy="1346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53" name="Group 152">
            <a:extLst>
              <a:ext uri="{FF2B5EF4-FFF2-40B4-BE49-F238E27FC236}">
                <a16:creationId xmlns:a16="http://schemas.microsoft.com/office/drawing/2014/main" id="{2941E918-4695-4AAE-967F-CFFB47A5A284}"/>
              </a:ext>
            </a:extLst>
          </p:cNvPr>
          <p:cNvGrpSpPr/>
          <p:nvPr userDrawn="1"/>
        </p:nvGrpSpPr>
        <p:grpSpPr>
          <a:xfrm>
            <a:off x="2822756" y="198407"/>
            <a:ext cx="1397080" cy="1162409"/>
            <a:chOff x="3210946" y="234733"/>
            <a:chExt cx="1560780" cy="1298611"/>
          </a:xfrm>
        </p:grpSpPr>
        <p:cxnSp>
          <p:nvCxnSpPr>
            <p:cNvPr id="154" name="Straight Connector 153">
              <a:extLst>
                <a:ext uri="{FF2B5EF4-FFF2-40B4-BE49-F238E27FC236}">
                  <a16:creationId xmlns:a16="http://schemas.microsoft.com/office/drawing/2014/main" id="{6C44A3C2-674E-45FD-8425-2B928143E2F6}"/>
                </a:ext>
              </a:extLst>
            </p:cNvPr>
            <p:cNvCxnSpPr>
              <a:cxnSpLocks/>
            </p:cNvCxnSpPr>
            <p:nvPr/>
          </p:nvCxnSpPr>
          <p:spPr>
            <a:xfrm rot="5400000">
              <a:off x="3991336" y="752954"/>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CA7366F7-BE1E-4FE5-BBE0-256C7243BBED}"/>
                </a:ext>
              </a:extLst>
            </p:cNvPr>
            <p:cNvCxnSpPr>
              <a:cxnSpLocks/>
            </p:cNvCxnSpPr>
            <p:nvPr/>
          </p:nvCxnSpPr>
          <p:spPr>
            <a:xfrm rot="5400000">
              <a:off x="3991336" y="567439"/>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B5488047-4656-4EEF-B007-0FBAC94B26C4}"/>
                </a:ext>
              </a:extLst>
            </p:cNvPr>
            <p:cNvCxnSpPr>
              <a:cxnSpLocks/>
            </p:cNvCxnSpPr>
            <p:nvPr/>
          </p:nvCxnSpPr>
          <p:spPr>
            <a:xfrm rot="5400000">
              <a:off x="3991336" y="381923"/>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127346F7-7ACA-4017-BB1C-C4803D5EEBCB}"/>
                </a:ext>
              </a:extLst>
            </p:cNvPr>
            <p:cNvCxnSpPr>
              <a:cxnSpLocks/>
            </p:cNvCxnSpPr>
            <p:nvPr/>
          </p:nvCxnSpPr>
          <p:spPr>
            <a:xfrm rot="5400000">
              <a:off x="3991336" y="19640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D7D74754-D550-430C-8584-763723FCDF7E}"/>
                </a:ext>
              </a:extLst>
            </p:cNvPr>
            <p:cNvCxnSpPr>
              <a:cxnSpLocks/>
            </p:cNvCxnSpPr>
            <p:nvPr/>
          </p:nvCxnSpPr>
          <p:spPr>
            <a:xfrm rot="5400000">
              <a:off x="3991336" y="1089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373C5832-2815-473D-ACDD-A36AED9F613C}"/>
                </a:ext>
              </a:extLst>
            </p:cNvPr>
            <p:cNvCxnSpPr>
              <a:cxnSpLocks/>
            </p:cNvCxnSpPr>
            <p:nvPr/>
          </p:nvCxnSpPr>
          <p:spPr>
            <a:xfrm rot="5400000">
              <a:off x="3991336" y="-174625"/>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46F5415A-2A26-4BDF-B487-1529510748DB}"/>
                </a:ext>
              </a:extLst>
            </p:cNvPr>
            <p:cNvCxnSpPr>
              <a:cxnSpLocks/>
            </p:cNvCxnSpPr>
            <p:nvPr/>
          </p:nvCxnSpPr>
          <p:spPr>
            <a:xfrm rot="5400000">
              <a:off x="3991336" y="-36014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66C57E1B-AC6C-401D-A028-A8E0A9271371}"/>
                </a:ext>
              </a:extLst>
            </p:cNvPr>
            <p:cNvCxnSpPr>
              <a:cxnSpLocks/>
            </p:cNvCxnSpPr>
            <p:nvPr/>
          </p:nvCxnSpPr>
          <p:spPr>
            <a:xfrm rot="5400000">
              <a:off x="3991336" y="-54565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275" name="Google Shape;275;p4"/>
          <p:cNvSpPr txBox="1">
            <a:spLocks noGrp="1"/>
          </p:cNvSpPr>
          <p:nvPr>
            <p:ph type="title"/>
          </p:nvPr>
        </p:nvSpPr>
        <p:spPr>
          <a:xfrm>
            <a:off x="1580117" y="2618575"/>
            <a:ext cx="9031800" cy="1324800"/>
          </a:xfrm>
          <a:prstGeom prst="rect">
            <a:avLst/>
          </a:prstGeom>
        </p:spPr>
        <p:txBody>
          <a:bodyPr spcFirstLastPara="1" wrap="square" lIns="121900" tIns="121900" rIns="121900" bIns="121900" anchor="t" anchorCtr="0">
            <a:noAutofit/>
          </a:bodyPr>
          <a:lstStyle>
            <a:lvl1pPr marL="0" marR="0" lvl="0" indent="0" algn="ctr" rtl="0">
              <a:lnSpc>
                <a:spcPct val="100000"/>
              </a:lnSpc>
              <a:spcBef>
                <a:spcPts val="0"/>
              </a:spcBef>
              <a:spcAft>
                <a:spcPts val="0"/>
              </a:spcAft>
              <a:buClr>
                <a:schemeClr val="dk1"/>
              </a:buClr>
              <a:buSzPts val="7000"/>
              <a:buFont typeface="Aldrich"/>
              <a:buNone/>
              <a:defRPr sz="7000"/>
            </a:lvl1pPr>
            <a:lvl2pPr lvl="1" algn="ct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2pPr>
            <a:lvl3pPr lvl="2" algn="ct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3pPr>
            <a:lvl4pPr lvl="3" algn="ct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4pPr>
            <a:lvl5pPr lvl="4" algn="ct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5pPr>
            <a:lvl6pPr lvl="5" algn="ct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6pPr>
            <a:lvl7pPr lvl="6" algn="ct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7pPr>
            <a:lvl8pPr lvl="7" algn="ct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8pPr>
            <a:lvl9pPr lvl="8" algn="ct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9pPr>
          </a:lstStyle>
          <a:p>
            <a:endParaRPr/>
          </a:p>
        </p:txBody>
      </p:sp>
      <p:sp>
        <p:nvSpPr>
          <p:cNvPr id="276" name="Google Shape;276;p4"/>
          <p:cNvSpPr txBox="1">
            <a:spLocks noGrp="1"/>
          </p:cNvSpPr>
          <p:nvPr>
            <p:ph type="body" idx="1"/>
          </p:nvPr>
        </p:nvSpPr>
        <p:spPr>
          <a:xfrm>
            <a:off x="1580075" y="4022875"/>
            <a:ext cx="9031800" cy="2235900"/>
          </a:xfrm>
          <a:prstGeom prst="rect">
            <a:avLst/>
          </a:prstGeom>
        </p:spPr>
        <p:txBody>
          <a:bodyPr spcFirstLastPara="1" wrap="square" lIns="121900" tIns="121900" rIns="121900" bIns="121900" anchor="t" anchorCtr="0">
            <a:noAutofit/>
          </a:bodyPr>
          <a:lstStyle>
            <a:lvl1pPr marL="457200" lvl="0" indent="-349250" algn="ctr">
              <a:spcBef>
                <a:spcPts val="0"/>
              </a:spcBef>
              <a:spcAft>
                <a:spcPts val="0"/>
              </a:spcAft>
              <a:buSzPts val="1900"/>
              <a:buChar char="●"/>
              <a:defRPr/>
            </a:lvl1pPr>
            <a:lvl2pPr marL="914400" lvl="1" indent="-349250" algn="ctr">
              <a:spcBef>
                <a:spcPts val="2100"/>
              </a:spcBef>
              <a:spcAft>
                <a:spcPts val="0"/>
              </a:spcAft>
              <a:buSzPts val="1900"/>
              <a:buChar char="○"/>
              <a:defRPr/>
            </a:lvl2pPr>
            <a:lvl3pPr marL="1371600" lvl="2" indent="-349250" algn="ctr">
              <a:spcBef>
                <a:spcPts val="2100"/>
              </a:spcBef>
              <a:spcAft>
                <a:spcPts val="0"/>
              </a:spcAft>
              <a:buSzPts val="1900"/>
              <a:buChar char="■"/>
              <a:defRPr/>
            </a:lvl3pPr>
            <a:lvl4pPr marL="1828800" lvl="3" indent="-349250" algn="ctr">
              <a:spcBef>
                <a:spcPts val="2100"/>
              </a:spcBef>
              <a:spcAft>
                <a:spcPts val="0"/>
              </a:spcAft>
              <a:buSzPts val="1900"/>
              <a:buChar char="●"/>
              <a:defRPr/>
            </a:lvl4pPr>
            <a:lvl5pPr marL="2286000" lvl="4" indent="-349250" algn="ctr">
              <a:spcBef>
                <a:spcPts val="2100"/>
              </a:spcBef>
              <a:spcAft>
                <a:spcPts val="0"/>
              </a:spcAft>
              <a:buSzPts val="1900"/>
              <a:buChar char="○"/>
              <a:defRPr/>
            </a:lvl5pPr>
            <a:lvl6pPr marL="2743200" lvl="5" indent="-349250" algn="ctr">
              <a:spcBef>
                <a:spcPts val="2100"/>
              </a:spcBef>
              <a:spcAft>
                <a:spcPts val="0"/>
              </a:spcAft>
              <a:buSzPts val="1900"/>
              <a:buChar char="■"/>
              <a:defRPr/>
            </a:lvl6pPr>
            <a:lvl7pPr marL="3200400" lvl="6" indent="-349250" algn="ctr">
              <a:spcBef>
                <a:spcPts val="2100"/>
              </a:spcBef>
              <a:spcAft>
                <a:spcPts val="0"/>
              </a:spcAft>
              <a:buSzPts val="1900"/>
              <a:buChar char="●"/>
              <a:defRPr/>
            </a:lvl7pPr>
            <a:lvl8pPr marL="3657600" lvl="7" indent="-349250" algn="ctr">
              <a:spcBef>
                <a:spcPts val="2100"/>
              </a:spcBef>
              <a:spcAft>
                <a:spcPts val="0"/>
              </a:spcAft>
              <a:buSzPts val="1900"/>
              <a:buChar char="○"/>
              <a:defRPr/>
            </a:lvl8pPr>
            <a:lvl9pPr marL="4114800" lvl="8" indent="-349250" algn="ctr">
              <a:spcBef>
                <a:spcPts val="2100"/>
              </a:spcBef>
              <a:spcAft>
                <a:spcPts val="2100"/>
              </a:spcAft>
              <a:buSzPts val="1900"/>
              <a:buChar char="■"/>
              <a:defRPr/>
            </a:lvl9pPr>
          </a:lstStyle>
          <a:p>
            <a:endParaRPr/>
          </a:p>
        </p:txBody>
      </p:sp>
      <p:grpSp>
        <p:nvGrpSpPr>
          <p:cNvPr id="277" name="Google Shape;277;p4"/>
          <p:cNvGrpSpPr/>
          <p:nvPr/>
        </p:nvGrpSpPr>
        <p:grpSpPr>
          <a:xfrm>
            <a:off x="1646424" y="2180813"/>
            <a:ext cx="1005581" cy="675118"/>
            <a:chOff x="10624861" y="3933984"/>
            <a:chExt cx="1115330" cy="748800"/>
          </a:xfrm>
        </p:grpSpPr>
        <p:cxnSp>
          <p:nvCxnSpPr>
            <p:cNvPr id="278" name="Google Shape;278;p4"/>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79" name="Google Shape;279;p4"/>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80" name="Google Shape;280;p4"/>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81" name="Google Shape;281;p4"/>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82" name="Google Shape;282;p4"/>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83" name="Google Shape;283;p4"/>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84" name="Google Shape;284;p4"/>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285" name="Google Shape;285;p4"/>
          <p:cNvSpPr/>
          <p:nvPr/>
        </p:nvSpPr>
        <p:spPr>
          <a:xfrm>
            <a:off x="130063" y="184180"/>
            <a:ext cx="675300" cy="675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86" name="Google Shape;286;p4"/>
          <p:cNvSpPr/>
          <p:nvPr/>
        </p:nvSpPr>
        <p:spPr>
          <a:xfrm>
            <a:off x="141220" y="184801"/>
            <a:ext cx="1327200" cy="1327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287" name="Google Shape;287;p4"/>
          <p:cNvGrpSpPr/>
          <p:nvPr/>
        </p:nvGrpSpPr>
        <p:grpSpPr>
          <a:xfrm>
            <a:off x="130280" y="850164"/>
            <a:ext cx="666771" cy="675118"/>
            <a:chOff x="8943245" y="2438859"/>
            <a:chExt cx="739541" cy="748800"/>
          </a:xfrm>
        </p:grpSpPr>
        <p:cxnSp>
          <p:nvCxnSpPr>
            <p:cNvPr id="288" name="Google Shape;288;p4"/>
            <p:cNvCxnSpPr/>
            <p:nvPr/>
          </p:nvCxnSpPr>
          <p:spPr>
            <a:xfrm>
              <a:off x="8943245"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89" name="Google Shape;289;p4"/>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90" name="Google Shape;290;p4"/>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91" name="Google Shape;291;p4"/>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92" name="Google Shape;292;p4"/>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293" name="Google Shape;293;p4"/>
          <p:cNvSpPr/>
          <p:nvPr/>
        </p:nvSpPr>
        <p:spPr>
          <a:xfrm>
            <a:off x="267671" y="352160"/>
            <a:ext cx="989400" cy="989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94" name="Google Shape;294;p4"/>
          <p:cNvSpPr/>
          <p:nvPr/>
        </p:nvSpPr>
        <p:spPr>
          <a:xfrm>
            <a:off x="444845" y="529335"/>
            <a:ext cx="634800" cy="6348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95" name="Google Shape;295;p4"/>
          <p:cNvSpPr/>
          <p:nvPr/>
        </p:nvSpPr>
        <p:spPr>
          <a:xfrm>
            <a:off x="606108" y="690598"/>
            <a:ext cx="312300" cy="3123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96" name="Google Shape;296;p4"/>
          <p:cNvSpPr/>
          <p:nvPr/>
        </p:nvSpPr>
        <p:spPr>
          <a:xfrm>
            <a:off x="1473692" y="184180"/>
            <a:ext cx="675300" cy="675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97" name="Google Shape;297;p4"/>
          <p:cNvSpPr/>
          <p:nvPr/>
        </p:nvSpPr>
        <p:spPr>
          <a:xfrm>
            <a:off x="1472246" y="859611"/>
            <a:ext cx="675300" cy="675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98" name="Google Shape;298;p4"/>
          <p:cNvGrpSpPr/>
          <p:nvPr/>
        </p:nvGrpSpPr>
        <p:grpSpPr>
          <a:xfrm>
            <a:off x="1649316" y="848718"/>
            <a:ext cx="333386" cy="675118"/>
            <a:chOff x="10628069" y="2437255"/>
            <a:chExt cx="369772" cy="748800"/>
          </a:xfrm>
        </p:grpSpPr>
        <p:cxnSp>
          <p:nvCxnSpPr>
            <p:cNvPr id="299" name="Google Shape;299;p4"/>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300" name="Google Shape;300;p4"/>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301" name="Google Shape;301;p4"/>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302" name="Google Shape;302;p4"/>
          <p:cNvSpPr/>
          <p:nvPr/>
        </p:nvSpPr>
        <p:spPr>
          <a:xfrm>
            <a:off x="1637331" y="350712"/>
            <a:ext cx="357600" cy="357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03" name="Google Shape;303;p4"/>
          <p:cNvSpPr/>
          <p:nvPr/>
        </p:nvSpPr>
        <p:spPr>
          <a:xfrm>
            <a:off x="1723387" y="436767"/>
            <a:ext cx="185100" cy="185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04" name="Google Shape;304;p4"/>
          <p:cNvSpPr/>
          <p:nvPr/>
        </p:nvSpPr>
        <p:spPr>
          <a:xfrm rot="5400000">
            <a:off x="2150804" y="861371"/>
            <a:ext cx="675300" cy="675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09" name="Google Shape;309;p4"/>
          <p:cNvSpPr/>
          <p:nvPr/>
        </p:nvSpPr>
        <p:spPr>
          <a:xfrm>
            <a:off x="2170302" y="206805"/>
            <a:ext cx="634800" cy="6348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10" name="Google Shape;310;p4"/>
          <p:cNvSpPr/>
          <p:nvPr/>
        </p:nvSpPr>
        <p:spPr>
          <a:xfrm>
            <a:off x="2304083" y="340588"/>
            <a:ext cx="357600" cy="3576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11" name="Google Shape;311;p4"/>
          <p:cNvSpPr/>
          <p:nvPr/>
        </p:nvSpPr>
        <p:spPr>
          <a:xfrm>
            <a:off x="2390139" y="426643"/>
            <a:ext cx="185100" cy="185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12" name="Google Shape;312;p4"/>
          <p:cNvSpPr/>
          <p:nvPr/>
        </p:nvSpPr>
        <p:spPr>
          <a:xfrm rot="-5400000">
            <a:off x="139773" y="1528128"/>
            <a:ext cx="1327200" cy="13272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13" name="Google Shape;313;p4"/>
          <p:cNvSpPr/>
          <p:nvPr/>
        </p:nvSpPr>
        <p:spPr>
          <a:xfrm rot="-5400000">
            <a:off x="302999" y="1691601"/>
            <a:ext cx="1000500" cy="1000500"/>
          </a:xfrm>
          <a:prstGeom prst="arc">
            <a:avLst>
              <a:gd name="adj1" fmla="val 16200000"/>
              <a:gd name="adj2" fmla="val 5467200"/>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14" name="Google Shape;314;p4"/>
          <p:cNvSpPr/>
          <p:nvPr/>
        </p:nvSpPr>
        <p:spPr>
          <a:xfrm rot="-5400000">
            <a:off x="455586" y="1844115"/>
            <a:ext cx="695400" cy="6954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15" name="Google Shape;315;p4"/>
          <p:cNvSpPr/>
          <p:nvPr/>
        </p:nvSpPr>
        <p:spPr>
          <a:xfrm rot="-5400000">
            <a:off x="636376" y="2018287"/>
            <a:ext cx="354900" cy="354900"/>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16" name="Google Shape;316;p4"/>
          <p:cNvSpPr/>
          <p:nvPr/>
        </p:nvSpPr>
        <p:spPr>
          <a:xfrm rot="-5400000" flipH="1">
            <a:off x="138327" y="1518310"/>
            <a:ext cx="1327200" cy="1327200"/>
          </a:xfrm>
          <a:prstGeom prst="arc">
            <a:avLst>
              <a:gd name="adj1" fmla="val 16200000"/>
              <a:gd name="adj2" fmla="val 3799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17" name="Google Shape;317;p4"/>
          <p:cNvSpPr/>
          <p:nvPr/>
        </p:nvSpPr>
        <p:spPr>
          <a:xfrm rot="5400000">
            <a:off x="145252" y="1518310"/>
            <a:ext cx="1327200" cy="1327200"/>
          </a:xfrm>
          <a:prstGeom prst="arc">
            <a:avLst>
              <a:gd name="adj1" fmla="val 16200000"/>
              <a:gd name="adj2" fmla="val 3799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18" name="Google Shape;318;p4"/>
          <p:cNvSpPr/>
          <p:nvPr/>
        </p:nvSpPr>
        <p:spPr>
          <a:xfrm rot="-5400000" flipH="1">
            <a:off x="462819" y="1825444"/>
            <a:ext cx="695400" cy="6954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19" name="Google Shape;319;p4"/>
          <p:cNvSpPr/>
          <p:nvPr/>
        </p:nvSpPr>
        <p:spPr>
          <a:xfrm rot="-5400000" flipH="1">
            <a:off x="634929" y="1990839"/>
            <a:ext cx="354900" cy="354900"/>
          </a:xfrm>
          <a:prstGeom prst="arc">
            <a:avLst>
              <a:gd name="adj1" fmla="val 16200000"/>
              <a:gd name="adj2" fmla="val 54672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320" name="Google Shape;320;p4"/>
          <p:cNvGrpSpPr/>
          <p:nvPr/>
        </p:nvGrpSpPr>
        <p:grpSpPr>
          <a:xfrm>
            <a:off x="1647870" y="1522721"/>
            <a:ext cx="1005582" cy="675118"/>
            <a:chOff x="10626465" y="3184818"/>
            <a:chExt cx="1115330" cy="748800"/>
          </a:xfrm>
        </p:grpSpPr>
        <p:cxnSp>
          <p:nvCxnSpPr>
            <p:cNvPr id="321" name="Google Shape;321;p4"/>
            <p:cNvCxnSpPr/>
            <p:nvPr/>
          </p:nvCxnSpPr>
          <p:spPr>
            <a:xfrm>
              <a:off x="10998241"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322" name="Google Shape;322;p4"/>
            <p:cNvCxnSpPr/>
            <p:nvPr/>
          </p:nvCxnSpPr>
          <p:spPr>
            <a:xfrm>
              <a:off x="10812353"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323" name="Google Shape;323;p4"/>
            <p:cNvCxnSpPr/>
            <p:nvPr/>
          </p:nvCxnSpPr>
          <p:spPr>
            <a:xfrm>
              <a:off x="1062646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324" name="Google Shape;324;p4"/>
            <p:cNvCxnSpPr/>
            <p:nvPr/>
          </p:nvCxnSpPr>
          <p:spPr>
            <a:xfrm>
              <a:off x="1155590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325" name="Google Shape;325;p4"/>
            <p:cNvCxnSpPr/>
            <p:nvPr/>
          </p:nvCxnSpPr>
          <p:spPr>
            <a:xfrm>
              <a:off x="11370017"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326" name="Google Shape;326;p4"/>
            <p:cNvCxnSpPr/>
            <p:nvPr/>
          </p:nvCxnSpPr>
          <p:spPr>
            <a:xfrm>
              <a:off x="11184129"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327" name="Google Shape;327;p4"/>
            <p:cNvCxnSpPr/>
            <p:nvPr/>
          </p:nvCxnSpPr>
          <p:spPr>
            <a:xfrm>
              <a:off x="11741795" y="3184818"/>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328" name="Google Shape;328;p4"/>
          <p:cNvSpPr/>
          <p:nvPr/>
        </p:nvSpPr>
        <p:spPr>
          <a:xfrm>
            <a:off x="1465220" y="1541035"/>
            <a:ext cx="685800" cy="6594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29" name="Google Shape;329;p4"/>
          <p:cNvSpPr/>
          <p:nvPr/>
        </p:nvSpPr>
        <p:spPr>
          <a:xfrm rot="-5400000">
            <a:off x="2157823" y="1527956"/>
            <a:ext cx="685800" cy="6594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330" name="Google Shape;330;p4"/>
          <p:cNvGrpSpPr/>
          <p:nvPr/>
        </p:nvGrpSpPr>
        <p:grpSpPr>
          <a:xfrm rot="10800000">
            <a:off x="1463590" y="2199016"/>
            <a:ext cx="1365252" cy="685667"/>
            <a:chOff x="10576560" y="3328633"/>
            <a:chExt cx="1514255" cy="760500"/>
          </a:xfrm>
        </p:grpSpPr>
        <p:sp>
          <p:nvSpPr>
            <p:cNvPr id="331" name="Google Shape;331;p4"/>
            <p:cNvSpPr/>
            <p:nvPr/>
          </p:nvSpPr>
          <p:spPr>
            <a:xfrm>
              <a:off x="10576560" y="335761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32" name="Google Shape;332;p4"/>
            <p:cNvSpPr/>
            <p:nvPr/>
          </p:nvSpPr>
          <p:spPr>
            <a:xfrm rot="-5400000">
              <a:off x="11344865" y="334318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333" name="Google Shape;333;p4"/>
          <p:cNvSpPr/>
          <p:nvPr/>
        </p:nvSpPr>
        <p:spPr>
          <a:xfrm rot="2700000">
            <a:off x="1912214" y="1959878"/>
            <a:ext cx="487904" cy="487904"/>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34" name="Google Shape;334;p4"/>
          <p:cNvSpPr/>
          <p:nvPr/>
        </p:nvSpPr>
        <p:spPr>
          <a:xfrm>
            <a:off x="1972877" y="2022656"/>
            <a:ext cx="357600" cy="3576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35" name="Google Shape;335;p4"/>
          <p:cNvSpPr/>
          <p:nvPr/>
        </p:nvSpPr>
        <p:spPr>
          <a:xfrm>
            <a:off x="2059022" y="2108802"/>
            <a:ext cx="185100" cy="185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36" name="Google Shape;336;p4"/>
          <p:cNvSpPr/>
          <p:nvPr/>
        </p:nvSpPr>
        <p:spPr>
          <a:xfrm rot="10800000">
            <a:off x="133665" y="2864717"/>
            <a:ext cx="1327200" cy="1327200"/>
          </a:xfrm>
          <a:prstGeom prst="arc">
            <a:avLst>
              <a:gd name="adj1" fmla="val 16200000"/>
              <a:gd name="adj2" fmla="val 125862"/>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37" name="Google Shape;337;p4"/>
          <p:cNvSpPr/>
          <p:nvPr/>
        </p:nvSpPr>
        <p:spPr>
          <a:xfrm>
            <a:off x="818493" y="3516688"/>
            <a:ext cx="675300" cy="675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338" name="Google Shape;338;p4"/>
          <p:cNvGrpSpPr/>
          <p:nvPr/>
        </p:nvGrpSpPr>
        <p:grpSpPr>
          <a:xfrm rot="10800000">
            <a:off x="130068" y="2850048"/>
            <a:ext cx="1365252" cy="685667"/>
            <a:chOff x="10576560" y="3328633"/>
            <a:chExt cx="1514255" cy="760500"/>
          </a:xfrm>
        </p:grpSpPr>
        <p:sp>
          <p:nvSpPr>
            <p:cNvPr id="339" name="Google Shape;339;p4"/>
            <p:cNvSpPr/>
            <p:nvPr/>
          </p:nvSpPr>
          <p:spPr>
            <a:xfrm>
              <a:off x="10576560" y="335761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40" name="Google Shape;340;p4"/>
            <p:cNvSpPr/>
            <p:nvPr/>
          </p:nvSpPr>
          <p:spPr>
            <a:xfrm rot="-5400000">
              <a:off x="11344865" y="334318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341" name="Google Shape;341;p4"/>
          <p:cNvSpPr/>
          <p:nvPr/>
        </p:nvSpPr>
        <p:spPr>
          <a:xfrm rot="-5400000" flipH="1">
            <a:off x="474371" y="3153354"/>
            <a:ext cx="695400" cy="695400"/>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42" name="Google Shape;342;p4"/>
          <p:cNvSpPr/>
          <p:nvPr/>
        </p:nvSpPr>
        <p:spPr>
          <a:xfrm rot="-5400000">
            <a:off x="472925" y="3151775"/>
            <a:ext cx="695400" cy="6954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343" name="Google Shape;343;p4"/>
          <p:cNvGrpSpPr/>
          <p:nvPr/>
        </p:nvGrpSpPr>
        <p:grpSpPr>
          <a:xfrm>
            <a:off x="548466" y="3224854"/>
            <a:ext cx="530682" cy="530682"/>
            <a:chOff x="9392653" y="5061283"/>
            <a:chExt cx="588600" cy="588600"/>
          </a:xfrm>
        </p:grpSpPr>
        <p:sp>
          <p:nvSpPr>
            <p:cNvPr id="344" name="Google Shape;344;p4"/>
            <p:cNvSpPr/>
            <p:nvPr/>
          </p:nvSpPr>
          <p:spPr>
            <a:xfrm>
              <a:off x="9392653" y="5061283"/>
              <a:ext cx="588600" cy="588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45" name="Google Shape;345;p4"/>
            <p:cNvSpPr/>
            <p:nvPr/>
          </p:nvSpPr>
          <p:spPr>
            <a:xfrm>
              <a:off x="9508479" y="5177109"/>
              <a:ext cx="357000" cy="357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46" name="Google Shape;346;p4"/>
            <p:cNvSpPr/>
            <p:nvPr/>
          </p:nvSpPr>
          <p:spPr>
            <a:xfrm>
              <a:off x="9608742" y="5277372"/>
              <a:ext cx="156600" cy="156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357" name="Google Shape;357;p4"/>
          <p:cNvGrpSpPr/>
          <p:nvPr/>
        </p:nvGrpSpPr>
        <p:grpSpPr>
          <a:xfrm rot="-59870">
            <a:off x="2839696" y="180442"/>
            <a:ext cx="1382695" cy="1382610"/>
            <a:chOff x="3247624" y="213651"/>
            <a:chExt cx="1533709" cy="1533614"/>
          </a:xfrm>
        </p:grpSpPr>
        <p:sp>
          <p:nvSpPr>
            <p:cNvPr id="358" name="Google Shape;358;p4"/>
            <p:cNvSpPr/>
            <p:nvPr/>
          </p:nvSpPr>
          <p:spPr>
            <a:xfrm rot="-2642172" flipH="1">
              <a:off x="3472138" y="438179"/>
              <a:ext cx="1084572" cy="1084572"/>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59" name="Google Shape;359;p4"/>
            <p:cNvSpPr/>
            <p:nvPr/>
          </p:nvSpPr>
          <p:spPr>
            <a:xfrm rot="8157828" flipH="1">
              <a:off x="3472247" y="438165"/>
              <a:ext cx="1084572" cy="1084572"/>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360" name="Google Shape;360;p4"/>
          <p:cNvSpPr/>
          <p:nvPr/>
        </p:nvSpPr>
        <p:spPr>
          <a:xfrm>
            <a:off x="3213766" y="554180"/>
            <a:ext cx="634800" cy="6348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61" name="Google Shape;361;p4"/>
          <p:cNvSpPr/>
          <p:nvPr/>
        </p:nvSpPr>
        <p:spPr>
          <a:xfrm>
            <a:off x="3370329" y="710744"/>
            <a:ext cx="321900" cy="3219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cxnSp>
        <p:nvCxnSpPr>
          <p:cNvPr id="362" name="Google Shape;362;p4"/>
          <p:cNvCxnSpPr/>
          <p:nvPr/>
        </p:nvCxnSpPr>
        <p:spPr>
          <a:xfrm rot="10800000">
            <a:off x="10690912" y="1533322"/>
            <a:ext cx="620400" cy="0"/>
          </a:xfrm>
          <a:prstGeom prst="straightConnector1">
            <a:avLst/>
          </a:prstGeom>
          <a:noFill/>
          <a:ln w="9525" cap="flat" cmpd="sng">
            <a:solidFill>
              <a:schemeClr val="accent3"/>
            </a:solidFill>
            <a:prstDash val="solid"/>
            <a:miter lim="800000"/>
            <a:headEnd type="none" w="sm" len="sm"/>
            <a:tailEnd type="none" w="sm" len="sm"/>
          </a:ln>
        </p:spPr>
      </p:cxnSp>
      <p:sp>
        <p:nvSpPr>
          <p:cNvPr id="363" name="Google Shape;363;p4"/>
          <p:cNvSpPr/>
          <p:nvPr/>
        </p:nvSpPr>
        <p:spPr>
          <a:xfrm rot="10800000">
            <a:off x="11348548" y="859813"/>
            <a:ext cx="675300" cy="675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64" name="Google Shape;364;p4"/>
          <p:cNvSpPr/>
          <p:nvPr/>
        </p:nvSpPr>
        <p:spPr>
          <a:xfrm rot="10800000">
            <a:off x="10685491" y="207293"/>
            <a:ext cx="1327200" cy="1327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365" name="Google Shape;365;p4"/>
          <p:cNvGrpSpPr/>
          <p:nvPr/>
        </p:nvGrpSpPr>
        <p:grpSpPr>
          <a:xfrm rot="10800000">
            <a:off x="11356861" y="194012"/>
            <a:ext cx="666771" cy="675118"/>
            <a:chOff x="8943245" y="2438859"/>
            <a:chExt cx="739541" cy="748800"/>
          </a:xfrm>
        </p:grpSpPr>
        <p:cxnSp>
          <p:nvCxnSpPr>
            <p:cNvPr id="366" name="Google Shape;366;p4"/>
            <p:cNvCxnSpPr/>
            <p:nvPr/>
          </p:nvCxnSpPr>
          <p:spPr>
            <a:xfrm>
              <a:off x="8943245"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367" name="Google Shape;367;p4"/>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368" name="Google Shape;368;p4"/>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369" name="Google Shape;369;p4"/>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370" name="Google Shape;370;p4"/>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371" name="Google Shape;371;p4"/>
          <p:cNvSpPr/>
          <p:nvPr/>
        </p:nvSpPr>
        <p:spPr>
          <a:xfrm rot="10800000">
            <a:off x="10896840" y="377733"/>
            <a:ext cx="989400" cy="989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72" name="Google Shape;372;p4"/>
          <p:cNvSpPr/>
          <p:nvPr/>
        </p:nvSpPr>
        <p:spPr>
          <a:xfrm rot="10800000">
            <a:off x="11074566" y="555459"/>
            <a:ext cx="634500" cy="6345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73" name="Google Shape;373;p4"/>
          <p:cNvSpPr/>
          <p:nvPr/>
        </p:nvSpPr>
        <p:spPr>
          <a:xfrm rot="10800000">
            <a:off x="11235203" y="716096"/>
            <a:ext cx="312600" cy="312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74" name="Google Shape;374;p4"/>
          <p:cNvSpPr/>
          <p:nvPr/>
        </p:nvSpPr>
        <p:spPr>
          <a:xfrm rot="10800000">
            <a:off x="10004919" y="859813"/>
            <a:ext cx="675300" cy="675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75" name="Google Shape;375;p4"/>
          <p:cNvSpPr/>
          <p:nvPr/>
        </p:nvSpPr>
        <p:spPr>
          <a:xfrm rot="10800000">
            <a:off x="10006365" y="184383"/>
            <a:ext cx="675300" cy="675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376" name="Google Shape;376;p4"/>
          <p:cNvGrpSpPr/>
          <p:nvPr/>
        </p:nvGrpSpPr>
        <p:grpSpPr>
          <a:xfrm rot="10800000">
            <a:off x="10171208" y="195458"/>
            <a:ext cx="333386" cy="675118"/>
            <a:chOff x="10628069" y="2437255"/>
            <a:chExt cx="369772" cy="748800"/>
          </a:xfrm>
        </p:grpSpPr>
        <p:cxnSp>
          <p:nvCxnSpPr>
            <p:cNvPr id="377" name="Google Shape;377;p4"/>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378" name="Google Shape;378;p4"/>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379" name="Google Shape;379;p4"/>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380" name="Google Shape;380;p4"/>
          <p:cNvSpPr/>
          <p:nvPr/>
        </p:nvSpPr>
        <p:spPr>
          <a:xfrm rot="10800000">
            <a:off x="10158980" y="1010982"/>
            <a:ext cx="357600" cy="357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81" name="Google Shape;381;p4"/>
          <p:cNvSpPr/>
          <p:nvPr/>
        </p:nvSpPr>
        <p:spPr>
          <a:xfrm rot="10800000">
            <a:off x="10245424" y="1097427"/>
            <a:ext cx="185100" cy="185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82" name="Google Shape;382;p4"/>
          <p:cNvSpPr/>
          <p:nvPr/>
        </p:nvSpPr>
        <p:spPr>
          <a:xfrm rot="-5400000">
            <a:off x="9327807" y="182623"/>
            <a:ext cx="675300" cy="675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87" name="Google Shape;387;p4"/>
          <p:cNvSpPr/>
          <p:nvPr/>
        </p:nvSpPr>
        <p:spPr>
          <a:xfrm rot="10800000">
            <a:off x="9349109" y="877988"/>
            <a:ext cx="634500" cy="6345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88" name="Google Shape;388;p4"/>
          <p:cNvSpPr/>
          <p:nvPr/>
        </p:nvSpPr>
        <p:spPr>
          <a:xfrm rot="10800000">
            <a:off x="9492227" y="1021106"/>
            <a:ext cx="357600" cy="3576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89" name="Google Shape;389;p4"/>
          <p:cNvSpPr/>
          <p:nvPr/>
        </p:nvSpPr>
        <p:spPr>
          <a:xfrm rot="10800000">
            <a:off x="9578672" y="1107550"/>
            <a:ext cx="185100" cy="185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90" name="Google Shape;390;p4"/>
          <p:cNvSpPr/>
          <p:nvPr/>
        </p:nvSpPr>
        <p:spPr>
          <a:xfrm rot="10800000">
            <a:off x="11343099" y="2201828"/>
            <a:ext cx="675300" cy="675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91" name="Google Shape;391;p4"/>
          <p:cNvSpPr/>
          <p:nvPr/>
        </p:nvSpPr>
        <p:spPr>
          <a:xfrm rot="-5400000">
            <a:off x="11343175" y="1533316"/>
            <a:ext cx="675300" cy="675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392" name="Google Shape;392;p4"/>
          <p:cNvGrpSpPr/>
          <p:nvPr/>
        </p:nvGrpSpPr>
        <p:grpSpPr>
          <a:xfrm rot="-5400000">
            <a:off x="11506586" y="2213290"/>
            <a:ext cx="348510" cy="675118"/>
            <a:chOff x="10628069" y="2437255"/>
            <a:chExt cx="369772" cy="748800"/>
          </a:xfrm>
        </p:grpSpPr>
        <p:cxnSp>
          <p:nvCxnSpPr>
            <p:cNvPr id="393" name="Google Shape;393;p4"/>
            <p:cNvCxnSpPr/>
            <p:nvPr/>
          </p:nvCxnSpPr>
          <p:spPr>
            <a:xfrm>
              <a:off x="10997841"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394" name="Google Shape;394;p4"/>
            <p:cNvCxnSpPr/>
            <p:nvPr/>
          </p:nvCxnSpPr>
          <p:spPr>
            <a:xfrm>
              <a:off x="10812955"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395" name="Google Shape;395;p4"/>
            <p:cNvCxnSpPr/>
            <p:nvPr/>
          </p:nvCxnSpPr>
          <p:spPr>
            <a:xfrm>
              <a:off x="10628069" y="2437255"/>
              <a:ext cx="0" cy="748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396" name="Google Shape;396;p4"/>
          <p:cNvGrpSpPr/>
          <p:nvPr/>
        </p:nvGrpSpPr>
        <p:grpSpPr>
          <a:xfrm rot="-5400000">
            <a:off x="11515594" y="1538671"/>
            <a:ext cx="333386" cy="675118"/>
            <a:chOff x="10628069" y="2437255"/>
            <a:chExt cx="369772" cy="748800"/>
          </a:xfrm>
        </p:grpSpPr>
        <p:cxnSp>
          <p:nvCxnSpPr>
            <p:cNvPr id="397" name="Google Shape;397;p4"/>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398" name="Google Shape;398;p4"/>
            <p:cNvCxnSpPr/>
            <p:nvPr/>
          </p:nvCxnSpPr>
          <p:spPr>
            <a:xfrm>
              <a:off x="10812955" y="2437255"/>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399" name="Google Shape;399;p4"/>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400" name="Google Shape;400;p4"/>
          <p:cNvSpPr/>
          <p:nvPr/>
        </p:nvSpPr>
        <p:spPr>
          <a:xfrm flipH="1">
            <a:off x="10676362" y="1533702"/>
            <a:ext cx="1345500" cy="1345500"/>
          </a:xfrm>
          <a:prstGeom prst="arc">
            <a:avLst>
              <a:gd name="adj1" fmla="val 16200000"/>
              <a:gd name="adj2" fmla="val 5378577"/>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401" name="Google Shape;401;p4"/>
          <p:cNvGrpSpPr/>
          <p:nvPr/>
        </p:nvGrpSpPr>
        <p:grpSpPr>
          <a:xfrm rot="5400000" flipH="1">
            <a:off x="10837624" y="1704005"/>
            <a:ext cx="1012677" cy="1012677"/>
            <a:chOff x="6214949" y="2511699"/>
            <a:chExt cx="1123200" cy="1123200"/>
          </a:xfrm>
        </p:grpSpPr>
        <p:sp>
          <p:nvSpPr>
            <p:cNvPr id="402" name="Google Shape;402;p4"/>
            <p:cNvSpPr/>
            <p:nvPr/>
          </p:nvSpPr>
          <p:spPr>
            <a:xfrm rot="-5400000" flipH="1">
              <a:off x="6402149" y="2698899"/>
              <a:ext cx="748800" cy="7488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03" name="Google Shape;403;p4"/>
            <p:cNvSpPr/>
            <p:nvPr/>
          </p:nvSpPr>
          <p:spPr>
            <a:xfrm rot="-5400000" flipH="1">
              <a:off x="6589349" y="2886099"/>
              <a:ext cx="374400" cy="374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04" name="Google Shape;404;p4"/>
            <p:cNvSpPr/>
            <p:nvPr/>
          </p:nvSpPr>
          <p:spPr>
            <a:xfrm rot="-5400000" flipH="1">
              <a:off x="6214949" y="2511699"/>
              <a:ext cx="1123200" cy="1123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800">
                  <a:latin typeface="Calibri"/>
                  <a:ea typeface="Calibri"/>
                  <a:cs typeface="Calibri"/>
                  <a:sym typeface="Calibri"/>
                </a:rPr>
                <a:t>		</a:t>
              </a:r>
              <a:endParaRPr sz="1800" b="0" i="0" u="none" strike="noStrike" cap="none">
                <a:solidFill>
                  <a:srgbClr val="000000"/>
                </a:solidFill>
                <a:latin typeface="Calibri"/>
                <a:ea typeface="Calibri"/>
                <a:cs typeface="Calibri"/>
                <a:sym typeface="Calibri"/>
              </a:endParaRPr>
            </a:p>
          </p:txBody>
        </p:sp>
      </p:grpSp>
      <p:grpSp>
        <p:nvGrpSpPr>
          <p:cNvPr id="162" name="Group 161">
            <a:extLst>
              <a:ext uri="{FF2B5EF4-FFF2-40B4-BE49-F238E27FC236}">
                <a16:creationId xmlns:a16="http://schemas.microsoft.com/office/drawing/2014/main" id="{8E1404DC-9596-4DD2-ADCC-B98B636D7210}"/>
              </a:ext>
            </a:extLst>
          </p:cNvPr>
          <p:cNvGrpSpPr/>
          <p:nvPr userDrawn="1"/>
        </p:nvGrpSpPr>
        <p:grpSpPr>
          <a:xfrm>
            <a:off x="2146008" y="1026543"/>
            <a:ext cx="674830" cy="309999"/>
            <a:chOff x="11184673" y="2647468"/>
            <a:chExt cx="748937" cy="369772"/>
          </a:xfrm>
        </p:grpSpPr>
        <p:cxnSp>
          <p:nvCxnSpPr>
            <p:cNvPr id="163" name="Straight Connector 162">
              <a:extLst>
                <a:ext uri="{FF2B5EF4-FFF2-40B4-BE49-F238E27FC236}">
                  <a16:creationId xmlns:a16="http://schemas.microsoft.com/office/drawing/2014/main" id="{0CC6307B-3A8E-4C0F-A13C-C0476588B0CA}"/>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D3A2BE6C-B675-42ED-BF3D-FE4D75E58495}"/>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96D62A02-2193-41F9-9DAF-2BC54FCF919C}"/>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grpSp>
        <p:nvGrpSpPr>
          <p:cNvPr id="166" name="Group 165">
            <a:extLst>
              <a:ext uri="{FF2B5EF4-FFF2-40B4-BE49-F238E27FC236}">
                <a16:creationId xmlns:a16="http://schemas.microsoft.com/office/drawing/2014/main" id="{43B019D0-04C1-4CAB-AB98-C7C28FE2C64C}"/>
              </a:ext>
            </a:extLst>
          </p:cNvPr>
          <p:cNvGrpSpPr/>
          <p:nvPr userDrawn="1"/>
        </p:nvGrpSpPr>
        <p:grpSpPr>
          <a:xfrm>
            <a:off x="9328937" y="327730"/>
            <a:ext cx="677705" cy="341702"/>
            <a:chOff x="11184673" y="2647468"/>
            <a:chExt cx="748937" cy="369772"/>
          </a:xfrm>
        </p:grpSpPr>
        <p:cxnSp>
          <p:nvCxnSpPr>
            <p:cNvPr id="167" name="Straight Connector 166">
              <a:extLst>
                <a:ext uri="{FF2B5EF4-FFF2-40B4-BE49-F238E27FC236}">
                  <a16:creationId xmlns:a16="http://schemas.microsoft.com/office/drawing/2014/main" id="{36AF974E-212D-43BD-B196-91FD17FA1361}"/>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1F07E549-7CFB-4FB7-9F76-A09839E2A0D2}"/>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A5793A2F-69EA-419E-AACF-B06FF8F44065}"/>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002 Intro" preserve="1">
  <p:cSld name="1_002 Intro">
    <p:bg>
      <p:bgRef idx="1001">
        <a:schemeClr val="bg1"/>
      </p:bgRef>
    </p:bg>
    <p:spTree>
      <p:nvGrpSpPr>
        <p:cNvPr id="1" name="Shape 274"/>
        <p:cNvGrpSpPr/>
        <p:nvPr/>
      </p:nvGrpSpPr>
      <p:grpSpPr>
        <a:xfrm>
          <a:off x="0" y="0"/>
          <a:ext cx="0" cy="0"/>
          <a:chOff x="0" y="0"/>
          <a:chExt cx="0" cy="0"/>
        </a:xfrm>
      </p:grpSpPr>
      <p:sp>
        <p:nvSpPr>
          <p:cNvPr id="347" name="Google Shape;347;p4"/>
          <p:cNvSpPr/>
          <p:nvPr/>
        </p:nvSpPr>
        <p:spPr>
          <a:xfrm>
            <a:off x="2819209" y="194512"/>
            <a:ext cx="1399800" cy="1346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53" name="Group 152">
            <a:extLst>
              <a:ext uri="{FF2B5EF4-FFF2-40B4-BE49-F238E27FC236}">
                <a16:creationId xmlns:a16="http://schemas.microsoft.com/office/drawing/2014/main" id="{2941E918-4695-4AAE-967F-CFFB47A5A284}"/>
              </a:ext>
            </a:extLst>
          </p:cNvPr>
          <p:cNvGrpSpPr/>
          <p:nvPr userDrawn="1"/>
        </p:nvGrpSpPr>
        <p:grpSpPr>
          <a:xfrm>
            <a:off x="2822756" y="198407"/>
            <a:ext cx="1397080" cy="1162409"/>
            <a:chOff x="3210946" y="234733"/>
            <a:chExt cx="1560780" cy="1298611"/>
          </a:xfrm>
        </p:grpSpPr>
        <p:cxnSp>
          <p:nvCxnSpPr>
            <p:cNvPr id="154" name="Straight Connector 153">
              <a:extLst>
                <a:ext uri="{FF2B5EF4-FFF2-40B4-BE49-F238E27FC236}">
                  <a16:creationId xmlns:a16="http://schemas.microsoft.com/office/drawing/2014/main" id="{6C44A3C2-674E-45FD-8425-2B928143E2F6}"/>
                </a:ext>
              </a:extLst>
            </p:cNvPr>
            <p:cNvCxnSpPr>
              <a:cxnSpLocks/>
            </p:cNvCxnSpPr>
            <p:nvPr/>
          </p:nvCxnSpPr>
          <p:spPr>
            <a:xfrm rot="5400000">
              <a:off x="3991336" y="752954"/>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CA7366F7-BE1E-4FE5-BBE0-256C7243BBED}"/>
                </a:ext>
              </a:extLst>
            </p:cNvPr>
            <p:cNvCxnSpPr>
              <a:cxnSpLocks/>
            </p:cNvCxnSpPr>
            <p:nvPr/>
          </p:nvCxnSpPr>
          <p:spPr>
            <a:xfrm rot="5400000">
              <a:off x="3991336" y="567439"/>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B5488047-4656-4EEF-B007-0FBAC94B26C4}"/>
                </a:ext>
              </a:extLst>
            </p:cNvPr>
            <p:cNvCxnSpPr>
              <a:cxnSpLocks/>
            </p:cNvCxnSpPr>
            <p:nvPr/>
          </p:nvCxnSpPr>
          <p:spPr>
            <a:xfrm rot="5400000">
              <a:off x="3991336" y="381923"/>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127346F7-7ACA-4017-BB1C-C4803D5EEBCB}"/>
                </a:ext>
              </a:extLst>
            </p:cNvPr>
            <p:cNvCxnSpPr>
              <a:cxnSpLocks/>
            </p:cNvCxnSpPr>
            <p:nvPr/>
          </p:nvCxnSpPr>
          <p:spPr>
            <a:xfrm rot="5400000">
              <a:off x="3991336" y="19640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D7D74754-D550-430C-8584-763723FCDF7E}"/>
                </a:ext>
              </a:extLst>
            </p:cNvPr>
            <p:cNvCxnSpPr>
              <a:cxnSpLocks/>
            </p:cNvCxnSpPr>
            <p:nvPr/>
          </p:nvCxnSpPr>
          <p:spPr>
            <a:xfrm rot="5400000">
              <a:off x="3991336" y="1089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373C5832-2815-473D-ACDD-A36AED9F613C}"/>
                </a:ext>
              </a:extLst>
            </p:cNvPr>
            <p:cNvCxnSpPr>
              <a:cxnSpLocks/>
            </p:cNvCxnSpPr>
            <p:nvPr/>
          </p:nvCxnSpPr>
          <p:spPr>
            <a:xfrm rot="5400000">
              <a:off x="3991336" y="-174625"/>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46F5415A-2A26-4BDF-B487-1529510748DB}"/>
                </a:ext>
              </a:extLst>
            </p:cNvPr>
            <p:cNvCxnSpPr>
              <a:cxnSpLocks/>
            </p:cNvCxnSpPr>
            <p:nvPr/>
          </p:nvCxnSpPr>
          <p:spPr>
            <a:xfrm rot="5400000">
              <a:off x="3991336" y="-36014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66C57E1B-AC6C-401D-A028-A8E0A9271371}"/>
                </a:ext>
              </a:extLst>
            </p:cNvPr>
            <p:cNvCxnSpPr>
              <a:cxnSpLocks/>
            </p:cNvCxnSpPr>
            <p:nvPr/>
          </p:nvCxnSpPr>
          <p:spPr>
            <a:xfrm rot="5400000">
              <a:off x="3991336" y="-54565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275" name="Google Shape;275;p4"/>
          <p:cNvSpPr txBox="1">
            <a:spLocks noGrp="1"/>
          </p:cNvSpPr>
          <p:nvPr>
            <p:ph type="title"/>
          </p:nvPr>
        </p:nvSpPr>
        <p:spPr>
          <a:xfrm>
            <a:off x="1580117" y="2618575"/>
            <a:ext cx="9031800" cy="1324800"/>
          </a:xfrm>
          <a:prstGeom prst="rect">
            <a:avLst/>
          </a:prstGeom>
        </p:spPr>
        <p:txBody>
          <a:bodyPr spcFirstLastPara="1" wrap="square" lIns="121900" tIns="121900" rIns="121900" bIns="121900" anchor="t" anchorCtr="0">
            <a:noAutofit/>
          </a:bodyPr>
          <a:lstStyle>
            <a:lvl1pPr marL="0" marR="0" lvl="0" indent="0" algn="ctr" rtl="0">
              <a:lnSpc>
                <a:spcPct val="100000"/>
              </a:lnSpc>
              <a:spcBef>
                <a:spcPts val="0"/>
              </a:spcBef>
              <a:spcAft>
                <a:spcPts val="0"/>
              </a:spcAft>
              <a:buClr>
                <a:schemeClr val="dk1"/>
              </a:buClr>
              <a:buSzPts val="7000"/>
              <a:buFont typeface="Aldrich"/>
              <a:buNone/>
              <a:defRPr sz="7000">
                <a:solidFill>
                  <a:schemeClr val="tx2"/>
                </a:solidFill>
              </a:defRPr>
            </a:lvl1pPr>
            <a:lvl2pPr lvl="1" algn="ct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2pPr>
            <a:lvl3pPr lvl="2" algn="ct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3pPr>
            <a:lvl4pPr lvl="3" algn="ct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4pPr>
            <a:lvl5pPr lvl="4" algn="ct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5pPr>
            <a:lvl6pPr lvl="5" algn="ct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6pPr>
            <a:lvl7pPr lvl="6" algn="ct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7pPr>
            <a:lvl8pPr lvl="7" algn="ct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8pPr>
            <a:lvl9pPr lvl="8" algn="ct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9pPr>
          </a:lstStyle>
          <a:p>
            <a:endParaRPr/>
          </a:p>
        </p:txBody>
      </p:sp>
      <p:sp>
        <p:nvSpPr>
          <p:cNvPr id="276" name="Google Shape;276;p4"/>
          <p:cNvSpPr txBox="1">
            <a:spLocks noGrp="1"/>
          </p:cNvSpPr>
          <p:nvPr>
            <p:ph type="body" idx="1"/>
          </p:nvPr>
        </p:nvSpPr>
        <p:spPr>
          <a:xfrm>
            <a:off x="1580075" y="4022875"/>
            <a:ext cx="9031800" cy="2235900"/>
          </a:xfrm>
          <a:prstGeom prst="rect">
            <a:avLst/>
          </a:prstGeom>
        </p:spPr>
        <p:txBody>
          <a:bodyPr spcFirstLastPara="1" wrap="square" lIns="121900" tIns="121900" rIns="121900" bIns="121900" anchor="t" anchorCtr="0">
            <a:noAutofit/>
          </a:bodyPr>
          <a:lstStyle>
            <a:lvl1pPr marL="450850" lvl="0" indent="-342900" algn="ctr">
              <a:spcBef>
                <a:spcPts val="0"/>
              </a:spcBef>
              <a:spcAft>
                <a:spcPts val="0"/>
              </a:spcAft>
              <a:buSzPts val="1900"/>
              <a:buFont typeface="Arial" panose="020B0604020202020204" pitchFamily="34" charset="0"/>
              <a:buChar char="•"/>
              <a:defRPr>
                <a:solidFill>
                  <a:schemeClr val="tx2"/>
                </a:solidFill>
              </a:defRPr>
            </a:lvl1pPr>
            <a:lvl2pPr marL="914400" lvl="1" indent="-349250" algn="ctr">
              <a:spcBef>
                <a:spcPts val="2100"/>
              </a:spcBef>
              <a:spcAft>
                <a:spcPts val="0"/>
              </a:spcAft>
              <a:buSzPts val="1900"/>
              <a:buChar char="○"/>
              <a:defRPr/>
            </a:lvl2pPr>
            <a:lvl3pPr marL="1371600" lvl="2" indent="-349250" algn="ctr">
              <a:spcBef>
                <a:spcPts val="2100"/>
              </a:spcBef>
              <a:spcAft>
                <a:spcPts val="0"/>
              </a:spcAft>
              <a:buSzPts val="1900"/>
              <a:buChar char="■"/>
              <a:defRPr/>
            </a:lvl3pPr>
            <a:lvl4pPr marL="1828800" lvl="3" indent="-349250" algn="ctr">
              <a:spcBef>
                <a:spcPts val="2100"/>
              </a:spcBef>
              <a:spcAft>
                <a:spcPts val="0"/>
              </a:spcAft>
              <a:buSzPts val="1900"/>
              <a:buChar char="●"/>
              <a:defRPr/>
            </a:lvl4pPr>
            <a:lvl5pPr marL="2286000" lvl="4" indent="-349250" algn="ctr">
              <a:spcBef>
                <a:spcPts val="2100"/>
              </a:spcBef>
              <a:spcAft>
                <a:spcPts val="0"/>
              </a:spcAft>
              <a:buSzPts val="1900"/>
              <a:buChar char="○"/>
              <a:defRPr/>
            </a:lvl5pPr>
            <a:lvl6pPr marL="2743200" lvl="5" indent="-349250" algn="ctr">
              <a:spcBef>
                <a:spcPts val="2100"/>
              </a:spcBef>
              <a:spcAft>
                <a:spcPts val="0"/>
              </a:spcAft>
              <a:buSzPts val="1900"/>
              <a:buChar char="■"/>
              <a:defRPr/>
            </a:lvl6pPr>
            <a:lvl7pPr marL="3200400" lvl="6" indent="-349250" algn="ctr">
              <a:spcBef>
                <a:spcPts val="2100"/>
              </a:spcBef>
              <a:spcAft>
                <a:spcPts val="0"/>
              </a:spcAft>
              <a:buSzPts val="1900"/>
              <a:buChar char="●"/>
              <a:defRPr/>
            </a:lvl7pPr>
            <a:lvl8pPr marL="3657600" lvl="7" indent="-349250" algn="ctr">
              <a:spcBef>
                <a:spcPts val="2100"/>
              </a:spcBef>
              <a:spcAft>
                <a:spcPts val="0"/>
              </a:spcAft>
              <a:buSzPts val="1900"/>
              <a:buChar char="○"/>
              <a:defRPr/>
            </a:lvl8pPr>
            <a:lvl9pPr marL="4114800" lvl="8" indent="-349250" algn="ctr">
              <a:spcBef>
                <a:spcPts val="2100"/>
              </a:spcBef>
              <a:spcAft>
                <a:spcPts val="2100"/>
              </a:spcAft>
              <a:buSzPts val="1900"/>
              <a:buChar char="■"/>
              <a:defRPr/>
            </a:lvl9pPr>
          </a:lstStyle>
          <a:p>
            <a:endParaRPr dirty="0"/>
          </a:p>
        </p:txBody>
      </p:sp>
      <p:grpSp>
        <p:nvGrpSpPr>
          <p:cNvPr id="277" name="Google Shape;277;p4"/>
          <p:cNvGrpSpPr/>
          <p:nvPr/>
        </p:nvGrpSpPr>
        <p:grpSpPr>
          <a:xfrm>
            <a:off x="1646424" y="2180813"/>
            <a:ext cx="1005581" cy="675118"/>
            <a:chOff x="10624861" y="3933984"/>
            <a:chExt cx="1115330" cy="748800"/>
          </a:xfrm>
        </p:grpSpPr>
        <p:cxnSp>
          <p:nvCxnSpPr>
            <p:cNvPr id="278" name="Google Shape;278;p4"/>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79" name="Google Shape;279;p4"/>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80" name="Google Shape;280;p4"/>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81" name="Google Shape;281;p4"/>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82" name="Google Shape;282;p4"/>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83" name="Google Shape;283;p4"/>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84" name="Google Shape;284;p4"/>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285" name="Google Shape;285;p4"/>
          <p:cNvSpPr/>
          <p:nvPr/>
        </p:nvSpPr>
        <p:spPr>
          <a:xfrm>
            <a:off x="130063" y="184180"/>
            <a:ext cx="675300" cy="675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86" name="Google Shape;286;p4"/>
          <p:cNvSpPr/>
          <p:nvPr/>
        </p:nvSpPr>
        <p:spPr>
          <a:xfrm>
            <a:off x="141220" y="184801"/>
            <a:ext cx="1327200" cy="1327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287" name="Google Shape;287;p4"/>
          <p:cNvGrpSpPr/>
          <p:nvPr/>
        </p:nvGrpSpPr>
        <p:grpSpPr>
          <a:xfrm>
            <a:off x="130280" y="850164"/>
            <a:ext cx="666771" cy="675118"/>
            <a:chOff x="8943245" y="2438859"/>
            <a:chExt cx="739541" cy="748800"/>
          </a:xfrm>
        </p:grpSpPr>
        <p:cxnSp>
          <p:nvCxnSpPr>
            <p:cNvPr id="288" name="Google Shape;288;p4"/>
            <p:cNvCxnSpPr/>
            <p:nvPr/>
          </p:nvCxnSpPr>
          <p:spPr>
            <a:xfrm>
              <a:off x="8943245"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89" name="Google Shape;289;p4"/>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90" name="Google Shape;290;p4"/>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91" name="Google Shape;291;p4"/>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92" name="Google Shape;292;p4"/>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293" name="Google Shape;293;p4"/>
          <p:cNvSpPr/>
          <p:nvPr/>
        </p:nvSpPr>
        <p:spPr>
          <a:xfrm>
            <a:off x="267671" y="352160"/>
            <a:ext cx="989400" cy="989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94" name="Google Shape;294;p4"/>
          <p:cNvSpPr/>
          <p:nvPr/>
        </p:nvSpPr>
        <p:spPr>
          <a:xfrm>
            <a:off x="444845" y="529335"/>
            <a:ext cx="634800" cy="6348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95" name="Google Shape;295;p4"/>
          <p:cNvSpPr/>
          <p:nvPr/>
        </p:nvSpPr>
        <p:spPr>
          <a:xfrm>
            <a:off x="606108" y="690598"/>
            <a:ext cx="312300" cy="3123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96" name="Google Shape;296;p4"/>
          <p:cNvSpPr/>
          <p:nvPr/>
        </p:nvSpPr>
        <p:spPr>
          <a:xfrm>
            <a:off x="1473692" y="184180"/>
            <a:ext cx="675300" cy="675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97" name="Google Shape;297;p4"/>
          <p:cNvSpPr/>
          <p:nvPr/>
        </p:nvSpPr>
        <p:spPr>
          <a:xfrm>
            <a:off x="1472246" y="859611"/>
            <a:ext cx="675300" cy="675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98" name="Google Shape;298;p4"/>
          <p:cNvGrpSpPr/>
          <p:nvPr/>
        </p:nvGrpSpPr>
        <p:grpSpPr>
          <a:xfrm>
            <a:off x="1649316" y="848718"/>
            <a:ext cx="333386" cy="675118"/>
            <a:chOff x="10628069" y="2437255"/>
            <a:chExt cx="369772" cy="748800"/>
          </a:xfrm>
        </p:grpSpPr>
        <p:cxnSp>
          <p:nvCxnSpPr>
            <p:cNvPr id="299" name="Google Shape;299;p4"/>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300" name="Google Shape;300;p4"/>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301" name="Google Shape;301;p4"/>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302" name="Google Shape;302;p4"/>
          <p:cNvSpPr/>
          <p:nvPr/>
        </p:nvSpPr>
        <p:spPr>
          <a:xfrm>
            <a:off x="1637331" y="350712"/>
            <a:ext cx="357600" cy="357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03" name="Google Shape;303;p4"/>
          <p:cNvSpPr/>
          <p:nvPr/>
        </p:nvSpPr>
        <p:spPr>
          <a:xfrm>
            <a:off x="1723387" y="436767"/>
            <a:ext cx="185100" cy="185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04" name="Google Shape;304;p4"/>
          <p:cNvSpPr/>
          <p:nvPr/>
        </p:nvSpPr>
        <p:spPr>
          <a:xfrm rot="5400000">
            <a:off x="2150804" y="861371"/>
            <a:ext cx="675300" cy="675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09" name="Google Shape;309;p4"/>
          <p:cNvSpPr/>
          <p:nvPr/>
        </p:nvSpPr>
        <p:spPr>
          <a:xfrm>
            <a:off x="2170302" y="206805"/>
            <a:ext cx="634800" cy="6348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10" name="Google Shape;310;p4"/>
          <p:cNvSpPr/>
          <p:nvPr/>
        </p:nvSpPr>
        <p:spPr>
          <a:xfrm>
            <a:off x="2304083" y="340588"/>
            <a:ext cx="357600" cy="3576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11" name="Google Shape;311;p4"/>
          <p:cNvSpPr/>
          <p:nvPr/>
        </p:nvSpPr>
        <p:spPr>
          <a:xfrm>
            <a:off x="2390139" y="426643"/>
            <a:ext cx="185100" cy="185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12" name="Google Shape;312;p4"/>
          <p:cNvSpPr/>
          <p:nvPr/>
        </p:nvSpPr>
        <p:spPr>
          <a:xfrm rot="-5400000">
            <a:off x="139773" y="1528128"/>
            <a:ext cx="1327200" cy="13272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13" name="Google Shape;313;p4"/>
          <p:cNvSpPr/>
          <p:nvPr/>
        </p:nvSpPr>
        <p:spPr>
          <a:xfrm rot="-5400000">
            <a:off x="302999" y="1691601"/>
            <a:ext cx="1000500" cy="1000500"/>
          </a:xfrm>
          <a:prstGeom prst="arc">
            <a:avLst>
              <a:gd name="adj1" fmla="val 16200000"/>
              <a:gd name="adj2" fmla="val 5467200"/>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14" name="Google Shape;314;p4"/>
          <p:cNvSpPr/>
          <p:nvPr/>
        </p:nvSpPr>
        <p:spPr>
          <a:xfrm rot="-5400000">
            <a:off x="455586" y="1844115"/>
            <a:ext cx="695400" cy="6954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15" name="Google Shape;315;p4"/>
          <p:cNvSpPr/>
          <p:nvPr/>
        </p:nvSpPr>
        <p:spPr>
          <a:xfrm rot="-5400000">
            <a:off x="636376" y="2018287"/>
            <a:ext cx="354900" cy="354900"/>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16" name="Google Shape;316;p4"/>
          <p:cNvSpPr/>
          <p:nvPr/>
        </p:nvSpPr>
        <p:spPr>
          <a:xfrm rot="-5400000" flipH="1">
            <a:off x="138327" y="1518310"/>
            <a:ext cx="1327200" cy="1327200"/>
          </a:xfrm>
          <a:prstGeom prst="arc">
            <a:avLst>
              <a:gd name="adj1" fmla="val 16200000"/>
              <a:gd name="adj2" fmla="val 3799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17" name="Google Shape;317;p4"/>
          <p:cNvSpPr/>
          <p:nvPr/>
        </p:nvSpPr>
        <p:spPr>
          <a:xfrm rot="5400000">
            <a:off x="145252" y="1518310"/>
            <a:ext cx="1327200" cy="1327200"/>
          </a:xfrm>
          <a:prstGeom prst="arc">
            <a:avLst>
              <a:gd name="adj1" fmla="val 16200000"/>
              <a:gd name="adj2" fmla="val 3799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18" name="Google Shape;318;p4"/>
          <p:cNvSpPr/>
          <p:nvPr/>
        </p:nvSpPr>
        <p:spPr>
          <a:xfrm rot="-5400000" flipH="1">
            <a:off x="462819" y="1825444"/>
            <a:ext cx="695400" cy="6954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19" name="Google Shape;319;p4"/>
          <p:cNvSpPr/>
          <p:nvPr/>
        </p:nvSpPr>
        <p:spPr>
          <a:xfrm rot="-5400000" flipH="1">
            <a:off x="634929" y="1990839"/>
            <a:ext cx="354900" cy="354900"/>
          </a:xfrm>
          <a:prstGeom prst="arc">
            <a:avLst>
              <a:gd name="adj1" fmla="val 16200000"/>
              <a:gd name="adj2" fmla="val 54672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320" name="Google Shape;320;p4"/>
          <p:cNvGrpSpPr/>
          <p:nvPr/>
        </p:nvGrpSpPr>
        <p:grpSpPr>
          <a:xfrm>
            <a:off x="1647870" y="1522721"/>
            <a:ext cx="1005582" cy="675118"/>
            <a:chOff x="10626465" y="3184818"/>
            <a:chExt cx="1115330" cy="748800"/>
          </a:xfrm>
        </p:grpSpPr>
        <p:cxnSp>
          <p:nvCxnSpPr>
            <p:cNvPr id="321" name="Google Shape;321;p4"/>
            <p:cNvCxnSpPr/>
            <p:nvPr/>
          </p:nvCxnSpPr>
          <p:spPr>
            <a:xfrm>
              <a:off x="10998241"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322" name="Google Shape;322;p4"/>
            <p:cNvCxnSpPr/>
            <p:nvPr/>
          </p:nvCxnSpPr>
          <p:spPr>
            <a:xfrm>
              <a:off x="10812353"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323" name="Google Shape;323;p4"/>
            <p:cNvCxnSpPr/>
            <p:nvPr/>
          </p:nvCxnSpPr>
          <p:spPr>
            <a:xfrm>
              <a:off x="1062646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324" name="Google Shape;324;p4"/>
            <p:cNvCxnSpPr/>
            <p:nvPr/>
          </p:nvCxnSpPr>
          <p:spPr>
            <a:xfrm>
              <a:off x="1155590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325" name="Google Shape;325;p4"/>
            <p:cNvCxnSpPr/>
            <p:nvPr/>
          </p:nvCxnSpPr>
          <p:spPr>
            <a:xfrm>
              <a:off x="11370017"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326" name="Google Shape;326;p4"/>
            <p:cNvCxnSpPr/>
            <p:nvPr/>
          </p:nvCxnSpPr>
          <p:spPr>
            <a:xfrm>
              <a:off x="11184129"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327" name="Google Shape;327;p4"/>
            <p:cNvCxnSpPr/>
            <p:nvPr/>
          </p:nvCxnSpPr>
          <p:spPr>
            <a:xfrm>
              <a:off x="11741795" y="3184818"/>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328" name="Google Shape;328;p4"/>
          <p:cNvSpPr/>
          <p:nvPr/>
        </p:nvSpPr>
        <p:spPr>
          <a:xfrm>
            <a:off x="1465220" y="1541035"/>
            <a:ext cx="685800" cy="6594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29" name="Google Shape;329;p4"/>
          <p:cNvSpPr/>
          <p:nvPr/>
        </p:nvSpPr>
        <p:spPr>
          <a:xfrm rot="-5400000">
            <a:off x="2157823" y="1527956"/>
            <a:ext cx="685800" cy="6594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330" name="Google Shape;330;p4"/>
          <p:cNvGrpSpPr/>
          <p:nvPr/>
        </p:nvGrpSpPr>
        <p:grpSpPr>
          <a:xfrm rot="10800000">
            <a:off x="1463590" y="2199016"/>
            <a:ext cx="1365252" cy="685667"/>
            <a:chOff x="10576560" y="3328633"/>
            <a:chExt cx="1514255" cy="760500"/>
          </a:xfrm>
        </p:grpSpPr>
        <p:sp>
          <p:nvSpPr>
            <p:cNvPr id="331" name="Google Shape;331;p4"/>
            <p:cNvSpPr/>
            <p:nvPr/>
          </p:nvSpPr>
          <p:spPr>
            <a:xfrm>
              <a:off x="10576560" y="335761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32" name="Google Shape;332;p4"/>
            <p:cNvSpPr/>
            <p:nvPr/>
          </p:nvSpPr>
          <p:spPr>
            <a:xfrm rot="-5400000">
              <a:off x="11344865" y="334318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333" name="Google Shape;333;p4"/>
          <p:cNvSpPr/>
          <p:nvPr/>
        </p:nvSpPr>
        <p:spPr>
          <a:xfrm rot="2700000">
            <a:off x="1912214" y="1959878"/>
            <a:ext cx="487904" cy="487904"/>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34" name="Google Shape;334;p4"/>
          <p:cNvSpPr/>
          <p:nvPr/>
        </p:nvSpPr>
        <p:spPr>
          <a:xfrm>
            <a:off x="1972877" y="2022656"/>
            <a:ext cx="357600" cy="3576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35" name="Google Shape;335;p4"/>
          <p:cNvSpPr/>
          <p:nvPr/>
        </p:nvSpPr>
        <p:spPr>
          <a:xfrm>
            <a:off x="2059022" y="2108802"/>
            <a:ext cx="185100" cy="185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36" name="Google Shape;336;p4"/>
          <p:cNvSpPr/>
          <p:nvPr/>
        </p:nvSpPr>
        <p:spPr>
          <a:xfrm rot="10800000">
            <a:off x="133665" y="2864717"/>
            <a:ext cx="1327200" cy="1327200"/>
          </a:xfrm>
          <a:prstGeom prst="arc">
            <a:avLst>
              <a:gd name="adj1" fmla="val 16200000"/>
              <a:gd name="adj2" fmla="val 125862"/>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37" name="Google Shape;337;p4"/>
          <p:cNvSpPr/>
          <p:nvPr/>
        </p:nvSpPr>
        <p:spPr>
          <a:xfrm>
            <a:off x="818493" y="3516688"/>
            <a:ext cx="675300" cy="675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338" name="Google Shape;338;p4"/>
          <p:cNvGrpSpPr/>
          <p:nvPr/>
        </p:nvGrpSpPr>
        <p:grpSpPr>
          <a:xfrm rot="10800000">
            <a:off x="130068" y="2850048"/>
            <a:ext cx="1365252" cy="685667"/>
            <a:chOff x="10576560" y="3328633"/>
            <a:chExt cx="1514255" cy="760500"/>
          </a:xfrm>
        </p:grpSpPr>
        <p:sp>
          <p:nvSpPr>
            <p:cNvPr id="339" name="Google Shape;339;p4"/>
            <p:cNvSpPr/>
            <p:nvPr/>
          </p:nvSpPr>
          <p:spPr>
            <a:xfrm>
              <a:off x="10576560" y="335761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40" name="Google Shape;340;p4"/>
            <p:cNvSpPr/>
            <p:nvPr/>
          </p:nvSpPr>
          <p:spPr>
            <a:xfrm rot="-5400000">
              <a:off x="11344865" y="334318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341" name="Google Shape;341;p4"/>
          <p:cNvSpPr/>
          <p:nvPr/>
        </p:nvSpPr>
        <p:spPr>
          <a:xfrm rot="-5400000" flipH="1">
            <a:off x="474371" y="3153354"/>
            <a:ext cx="695400" cy="695400"/>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42" name="Google Shape;342;p4"/>
          <p:cNvSpPr/>
          <p:nvPr/>
        </p:nvSpPr>
        <p:spPr>
          <a:xfrm rot="-5400000">
            <a:off x="472925" y="3151775"/>
            <a:ext cx="695400" cy="6954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343" name="Google Shape;343;p4"/>
          <p:cNvGrpSpPr/>
          <p:nvPr/>
        </p:nvGrpSpPr>
        <p:grpSpPr>
          <a:xfrm>
            <a:off x="548466" y="3224854"/>
            <a:ext cx="530682" cy="530682"/>
            <a:chOff x="9392653" y="5061283"/>
            <a:chExt cx="588600" cy="588600"/>
          </a:xfrm>
        </p:grpSpPr>
        <p:sp>
          <p:nvSpPr>
            <p:cNvPr id="344" name="Google Shape;344;p4"/>
            <p:cNvSpPr/>
            <p:nvPr/>
          </p:nvSpPr>
          <p:spPr>
            <a:xfrm>
              <a:off x="9392653" y="5061283"/>
              <a:ext cx="588600" cy="588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45" name="Google Shape;345;p4"/>
            <p:cNvSpPr/>
            <p:nvPr/>
          </p:nvSpPr>
          <p:spPr>
            <a:xfrm>
              <a:off x="9508479" y="5177109"/>
              <a:ext cx="357000" cy="357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46" name="Google Shape;346;p4"/>
            <p:cNvSpPr/>
            <p:nvPr/>
          </p:nvSpPr>
          <p:spPr>
            <a:xfrm>
              <a:off x="9608742" y="5277372"/>
              <a:ext cx="156600" cy="156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357" name="Google Shape;357;p4"/>
          <p:cNvGrpSpPr/>
          <p:nvPr/>
        </p:nvGrpSpPr>
        <p:grpSpPr>
          <a:xfrm rot="-59870">
            <a:off x="2839696" y="180442"/>
            <a:ext cx="1382695" cy="1382610"/>
            <a:chOff x="3247624" y="213651"/>
            <a:chExt cx="1533709" cy="1533614"/>
          </a:xfrm>
        </p:grpSpPr>
        <p:sp>
          <p:nvSpPr>
            <p:cNvPr id="358" name="Google Shape;358;p4"/>
            <p:cNvSpPr/>
            <p:nvPr/>
          </p:nvSpPr>
          <p:spPr>
            <a:xfrm rot="-2642172" flipH="1">
              <a:off x="3472138" y="438179"/>
              <a:ext cx="1084572" cy="1084572"/>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59" name="Google Shape;359;p4"/>
            <p:cNvSpPr/>
            <p:nvPr/>
          </p:nvSpPr>
          <p:spPr>
            <a:xfrm rot="8157828" flipH="1">
              <a:off x="3472247" y="438165"/>
              <a:ext cx="1084572" cy="1084572"/>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360" name="Google Shape;360;p4"/>
          <p:cNvSpPr/>
          <p:nvPr/>
        </p:nvSpPr>
        <p:spPr>
          <a:xfrm>
            <a:off x="3213766" y="554180"/>
            <a:ext cx="634800" cy="6348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61" name="Google Shape;361;p4"/>
          <p:cNvSpPr/>
          <p:nvPr/>
        </p:nvSpPr>
        <p:spPr>
          <a:xfrm>
            <a:off x="3370329" y="710744"/>
            <a:ext cx="321900" cy="3219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cxnSp>
        <p:nvCxnSpPr>
          <p:cNvPr id="362" name="Google Shape;362;p4"/>
          <p:cNvCxnSpPr/>
          <p:nvPr/>
        </p:nvCxnSpPr>
        <p:spPr>
          <a:xfrm rot="10800000">
            <a:off x="10690912" y="1533322"/>
            <a:ext cx="620400" cy="0"/>
          </a:xfrm>
          <a:prstGeom prst="straightConnector1">
            <a:avLst/>
          </a:prstGeom>
          <a:noFill/>
          <a:ln w="9525" cap="flat" cmpd="sng">
            <a:solidFill>
              <a:schemeClr val="accent3"/>
            </a:solidFill>
            <a:prstDash val="solid"/>
            <a:miter lim="800000"/>
            <a:headEnd type="none" w="sm" len="sm"/>
            <a:tailEnd type="none" w="sm" len="sm"/>
          </a:ln>
        </p:spPr>
      </p:cxnSp>
      <p:sp>
        <p:nvSpPr>
          <p:cNvPr id="363" name="Google Shape;363;p4"/>
          <p:cNvSpPr/>
          <p:nvPr/>
        </p:nvSpPr>
        <p:spPr>
          <a:xfrm rot="10800000">
            <a:off x="11348548" y="859813"/>
            <a:ext cx="675300" cy="675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64" name="Google Shape;364;p4"/>
          <p:cNvSpPr/>
          <p:nvPr/>
        </p:nvSpPr>
        <p:spPr>
          <a:xfrm rot="10800000">
            <a:off x="10685491" y="207293"/>
            <a:ext cx="1327200" cy="1327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365" name="Google Shape;365;p4"/>
          <p:cNvGrpSpPr/>
          <p:nvPr/>
        </p:nvGrpSpPr>
        <p:grpSpPr>
          <a:xfrm rot="10800000">
            <a:off x="11356861" y="194012"/>
            <a:ext cx="666771" cy="675118"/>
            <a:chOff x="8943245" y="2438859"/>
            <a:chExt cx="739541" cy="748800"/>
          </a:xfrm>
        </p:grpSpPr>
        <p:cxnSp>
          <p:nvCxnSpPr>
            <p:cNvPr id="366" name="Google Shape;366;p4"/>
            <p:cNvCxnSpPr/>
            <p:nvPr/>
          </p:nvCxnSpPr>
          <p:spPr>
            <a:xfrm>
              <a:off x="8943245"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367" name="Google Shape;367;p4"/>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368" name="Google Shape;368;p4"/>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369" name="Google Shape;369;p4"/>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370" name="Google Shape;370;p4"/>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371" name="Google Shape;371;p4"/>
          <p:cNvSpPr/>
          <p:nvPr/>
        </p:nvSpPr>
        <p:spPr>
          <a:xfrm rot="10800000">
            <a:off x="10896840" y="377733"/>
            <a:ext cx="989400" cy="989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72" name="Google Shape;372;p4"/>
          <p:cNvSpPr/>
          <p:nvPr/>
        </p:nvSpPr>
        <p:spPr>
          <a:xfrm rot="10800000">
            <a:off x="11074566" y="555459"/>
            <a:ext cx="634500" cy="6345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73" name="Google Shape;373;p4"/>
          <p:cNvSpPr/>
          <p:nvPr/>
        </p:nvSpPr>
        <p:spPr>
          <a:xfrm rot="10800000">
            <a:off x="11235203" y="716096"/>
            <a:ext cx="312600" cy="312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74" name="Google Shape;374;p4"/>
          <p:cNvSpPr/>
          <p:nvPr/>
        </p:nvSpPr>
        <p:spPr>
          <a:xfrm rot="10800000">
            <a:off x="10004919" y="859813"/>
            <a:ext cx="675300" cy="675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75" name="Google Shape;375;p4"/>
          <p:cNvSpPr/>
          <p:nvPr/>
        </p:nvSpPr>
        <p:spPr>
          <a:xfrm rot="10800000">
            <a:off x="10006365" y="184383"/>
            <a:ext cx="675300" cy="675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376" name="Google Shape;376;p4"/>
          <p:cNvGrpSpPr/>
          <p:nvPr/>
        </p:nvGrpSpPr>
        <p:grpSpPr>
          <a:xfrm rot="10800000">
            <a:off x="10171208" y="195458"/>
            <a:ext cx="333386" cy="675118"/>
            <a:chOff x="10628069" y="2437255"/>
            <a:chExt cx="369772" cy="748800"/>
          </a:xfrm>
        </p:grpSpPr>
        <p:cxnSp>
          <p:nvCxnSpPr>
            <p:cNvPr id="377" name="Google Shape;377;p4"/>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378" name="Google Shape;378;p4"/>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379" name="Google Shape;379;p4"/>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380" name="Google Shape;380;p4"/>
          <p:cNvSpPr/>
          <p:nvPr/>
        </p:nvSpPr>
        <p:spPr>
          <a:xfrm rot="10800000">
            <a:off x="10158980" y="1010982"/>
            <a:ext cx="357600" cy="357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81" name="Google Shape;381;p4"/>
          <p:cNvSpPr/>
          <p:nvPr/>
        </p:nvSpPr>
        <p:spPr>
          <a:xfrm rot="10800000">
            <a:off x="10245424" y="1097427"/>
            <a:ext cx="185100" cy="185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82" name="Google Shape;382;p4"/>
          <p:cNvSpPr/>
          <p:nvPr/>
        </p:nvSpPr>
        <p:spPr>
          <a:xfrm rot="-5400000">
            <a:off x="9327807" y="182623"/>
            <a:ext cx="675300" cy="675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87" name="Google Shape;387;p4"/>
          <p:cNvSpPr/>
          <p:nvPr/>
        </p:nvSpPr>
        <p:spPr>
          <a:xfrm rot="10800000">
            <a:off x="9349109" y="877988"/>
            <a:ext cx="634500" cy="6345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88" name="Google Shape;388;p4"/>
          <p:cNvSpPr/>
          <p:nvPr/>
        </p:nvSpPr>
        <p:spPr>
          <a:xfrm rot="10800000">
            <a:off x="9492227" y="1021106"/>
            <a:ext cx="357600" cy="3576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89" name="Google Shape;389;p4"/>
          <p:cNvSpPr/>
          <p:nvPr/>
        </p:nvSpPr>
        <p:spPr>
          <a:xfrm rot="10800000">
            <a:off x="9578672" y="1107550"/>
            <a:ext cx="185100" cy="185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90" name="Google Shape;390;p4"/>
          <p:cNvSpPr/>
          <p:nvPr/>
        </p:nvSpPr>
        <p:spPr>
          <a:xfrm rot="10800000">
            <a:off x="11343099" y="2201828"/>
            <a:ext cx="675300" cy="675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91" name="Google Shape;391;p4"/>
          <p:cNvSpPr/>
          <p:nvPr/>
        </p:nvSpPr>
        <p:spPr>
          <a:xfrm rot="-5400000">
            <a:off x="11343175" y="1533316"/>
            <a:ext cx="675300" cy="675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392" name="Google Shape;392;p4"/>
          <p:cNvGrpSpPr/>
          <p:nvPr/>
        </p:nvGrpSpPr>
        <p:grpSpPr>
          <a:xfrm rot="-5400000">
            <a:off x="11506586" y="2213290"/>
            <a:ext cx="348510" cy="675118"/>
            <a:chOff x="10628069" y="2437255"/>
            <a:chExt cx="369772" cy="748800"/>
          </a:xfrm>
        </p:grpSpPr>
        <p:cxnSp>
          <p:nvCxnSpPr>
            <p:cNvPr id="393" name="Google Shape;393;p4"/>
            <p:cNvCxnSpPr/>
            <p:nvPr/>
          </p:nvCxnSpPr>
          <p:spPr>
            <a:xfrm>
              <a:off x="10997841"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394" name="Google Shape;394;p4"/>
            <p:cNvCxnSpPr/>
            <p:nvPr/>
          </p:nvCxnSpPr>
          <p:spPr>
            <a:xfrm>
              <a:off x="10812955"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395" name="Google Shape;395;p4"/>
            <p:cNvCxnSpPr/>
            <p:nvPr/>
          </p:nvCxnSpPr>
          <p:spPr>
            <a:xfrm>
              <a:off x="10628069" y="2437255"/>
              <a:ext cx="0" cy="748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396" name="Google Shape;396;p4"/>
          <p:cNvGrpSpPr/>
          <p:nvPr/>
        </p:nvGrpSpPr>
        <p:grpSpPr>
          <a:xfrm rot="-5400000">
            <a:off x="11515594" y="1538671"/>
            <a:ext cx="333386" cy="675118"/>
            <a:chOff x="10628069" y="2437255"/>
            <a:chExt cx="369772" cy="748800"/>
          </a:xfrm>
        </p:grpSpPr>
        <p:cxnSp>
          <p:nvCxnSpPr>
            <p:cNvPr id="397" name="Google Shape;397;p4"/>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398" name="Google Shape;398;p4"/>
            <p:cNvCxnSpPr/>
            <p:nvPr/>
          </p:nvCxnSpPr>
          <p:spPr>
            <a:xfrm>
              <a:off x="10812955" y="2437255"/>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399" name="Google Shape;399;p4"/>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400" name="Google Shape;400;p4"/>
          <p:cNvSpPr/>
          <p:nvPr/>
        </p:nvSpPr>
        <p:spPr>
          <a:xfrm flipH="1">
            <a:off x="10676362" y="1533702"/>
            <a:ext cx="1345500" cy="1345500"/>
          </a:xfrm>
          <a:prstGeom prst="arc">
            <a:avLst>
              <a:gd name="adj1" fmla="val 16200000"/>
              <a:gd name="adj2" fmla="val 5378577"/>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401" name="Google Shape;401;p4"/>
          <p:cNvGrpSpPr/>
          <p:nvPr/>
        </p:nvGrpSpPr>
        <p:grpSpPr>
          <a:xfrm rot="5400000" flipH="1">
            <a:off x="10837624" y="1704005"/>
            <a:ext cx="1012677" cy="1012677"/>
            <a:chOff x="6214949" y="2511699"/>
            <a:chExt cx="1123200" cy="1123200"/>
          </a:xfrm>
        </p:grpSpPr>
        <p:sp>
          <p:nvSpPr>
            <p:cNvPr id="402" name="Google Shape;402;p4"/>
            <p:cNvSpPr/>
            <p:nvPr/>
          </p:nvSpPr>
          <p:spPr>
            <a:xfrm rot="-5400000" flipH="1">
              <a:off x="6402149" y="2698899"/>
              <a:ext cx="748800" cy="7488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03" name="Google Shape;403;p4"/>
            <p:cNvSpPr/>
            <p:nvPr/>
          </p:nvSpPr>
          <p:spPr>
            <a:xfrm rot="-5400000" flipH="1">
              <a:off x="6589349" y="2886099"/>
              <a:ext cx="374400" cy="374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04" name="Google Shape;404;p4"/>
            <p:cNvSpPr/>
            <p:nvPr/>
          </p:nvSpPr>
          <p:spPr>
            <a:xfrm rot="-5400000" flipH="1">
              <a:off x="6214949" y="2511699"/>
              <a:ext cx="1123200" cy="1123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800">
                  <a:latin typeface="Calibri"/>
                  <a:ea typeface="Calibri"/>
                  <a:cs typeface="Calibri"/>
                  <a:sym typeface="Calibri"/>
                </a:rPr>
                <a:t>		</a:t>
              </a:r>
              <a:endParaRPr sz="1800" b="0" i="0" u="none" strike="noStrike" cap="none">
                <a:solidFill>
                  <a:srgbClr val="000000"/>
                </a:solidFill>
                <a:latin typeface="Calibri"/>
                <a:ea typeface="Calibri"/>
                <a:cs typeface="Calibri"/>
                <a:sym typeface="Calibri"/>
              </a:endParaRPr>
            </a:p>
          </p:txBody>
        </p:sp>
      </p:grpSp>
      <p:grpSp>
        <p:nvGrpSpPr>
          <p:cNvPr id="162" name="Group 161">
            <a:extLst>
              <a:ext uri="{FF2B5EF4-FFF2-40B4-BE49-F238E27FC236}">
                <a16:creationId xmlns:a16="http://schemas.microsoft.com/office/drawing/2014/main" id="{8E1404DC-9596-4DD2-ADCC-B98B636D7210}"/>
              </a:ext>
            </a:extLst>
          </p:cNvPr>
          <p:cNvGrpSpPr/>
          <p:nvPr userDrawn="1"/>
        </p:nvGrpSpPr>
        <p:grpSpPr>
          <a:xfrm>
            <a:off x="2146008" y="1026543"/>
            <a:ext cx="674830" cy="309999"/>
            <a:chOff x="11184673" y="2647468"/>
            <a:chExt cx="748937" cy="369772"/>
          </a:xfrm>
        </p:grpSpPr>
        <p:cxnSp>
          <p:nvCxnSpPr>
            <p:cNvPr id="163" name="Straight Connector 162">
              <a:extLst>
                <a:ext uri="{FF2B5EF4-FFF2-40B4-BE49-F238E27FC236}">
                  <a16:creationId xmlns:a16="http://schemas.microsoft.com/office/drawing/2014/main" id="{0CC6307B-3A8E-4C0F-A13C-C0476588B0CA}"/>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D3A2BE6C-B675-42ED-BF3D-FE4D75E58495}"/>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96D62A02-2193-41F9-9DAF-2BC54FCF919C}"/>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grpSp>
        <p:nvGrpSpPr>
          <p:cNvPr id="166" name="Group 165">
            <a:extLst>
              <a:ext uri="{FF2B5EF4-FFF2-40B4-BE49-F238E27FC236}">
                <a16:creationId xmlns:a16="http://schemas.microsoft.com/office/drawing/2014/main" id="{43B019D0-04C1-4CAB-AB98-C7C28FE2C64C}"/>
              </a:ext>
            </a:extLst>
          </p:cNvPr>
          <p:cNvGrpSpPr/>
          <p:nvPr userDrawn="1"/>
        </p:nvGrpSpPr>
        <p:grpSpPr>
          <a:xfrm>
            <a:off x="9328937" y="327730"/>
            <a:ext cx="677705" cy="341702"/>
            <a:chOff x="11184673" y="2647468"/>
            <a:chExt cx="748937" cy="369772"/>
          </a:xfrm>
        </p:grpSpPr>
        <p:cxnSp>
          <p:nvCxnSpPr>
            <p:cNvPr id="167" name="Straight Connector 166">
              <a:extLst>
                <a:ext uri="{FF2B5EF4-FFF2-40B4-BE49-F238E27FC236}">
                  <a16:creationId xmlns:a16="http://schemas.microsoft.com/office/drawing/2014/main" id="{36AF974E-212D-43BD-B196-91FD17FA1361}"/>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1F07E549-7CFB-4FB7-9F76-A09839E2A0D2}"/>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A5793A2F-69EA-419E-AACF-B06FF8F44065}"/>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54476389"/>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003 Talking Points">
  <p:cSld name="CUSTOM_2">
    <p:spTree>
      <p:nvGrpSpPr>
        <p:cNvPr id="1" name="Shape 405"/>
        <p:cNvGrpSpPr/>
        <p:nvPr/>
      </p:nvGrpSpPr>
      <p:grpSpPr>
        <a:xfrm>
          <a:off x="0" y="0"/>
          <a:ext cx="0" cy="0"/>
          <a:chOff x="0" y="0"/>
          <a:chExt cx="0" cy="0"/>
        </a:xfrm>
      </p:grpSpPr>
      <p:sp>
        <p:nvSpPr>
          <p:cNvPr id="406" name="Google Shape;406;p5"/>
          <p:cNvSpPr txBox="1">
            <a:spLocks noGrp="1"/>
          </p:cNvSpPr>
          <p:nvPr>
            <p:ph type="title"/>
          </p:nvPr>
        </p:nvSpPr>
        <p:spPr>
          <a:xfrm>
            <a:off x="519550" y="750450"/>
            <a:ext cx="9341700" cy="763500"/>
          </a:xfrm>
          <a:prstGeom prst="rect">
            <a:avLst/>
          </a:prstGeom>
        </p:spPr>
        <p:txBody>
          <a:bodyPr spcFirstLastPara="1" wrap="square" lIns="121900" tIns="121900" rIns="121900" bIns="121900" anchor="t" anchorCtr="0">
            <a:noAutofit/>
          </a:bodyPr>
          <a:lstStyle>
            <a:lvl1pPr marL="0" marR="0" lvl="0" indent="0" rtl="0">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407" name="Google Shape;407;p5"/>
          <p:cNvSpPr txBox="1">
            <a:spLocks noGrp="1"/>
          </p:cNvSpPr>
          <p:nvPr>
            <p:ph type="body" idx="1"/>
          </p:nvPr>
        </p:nvSpPr>
        <p:spPr>
          <a:xfrm>
            <a:off x="519691" y="1708475"/>
            <a:ext cx="9341700" cy="4510200"/>
          </a:xfrm>
          <a:prstGeom prst="rect">
            <a:avLst/>
          </a:prstGeom>
        </p:spPr>
        <p:txBody>
          <a:bodyPr spcFirstLastPara="1" wrap="square" lIns="121900" tIns="121900" rIns="121900" bIns="121900" anchor="t" anchorCtr="0">
            <a:noAutofit/>
          </a:bodyPr>
          <a:lstStyle>
            <a:lvl1pPr marL="457200" lvl="0" indent="-349250" rtl="0">
              <a:spcBef>
                <a:spcPts val="0"/>
              </a:spcBef>
              <a:spcAft>
                <a:spcPts val="0"/>
              </a:spcAft>
              <a:buSzPts val="1900"/>
              <a:buChar char="●"/>
              <a:defRPr/>
            </a:lvl1pPr>
            <a:lvl2pPr marL="914400" lvl="1" indent="-349250" rtl="0">
              <a:spcBef>
                <a:spcPts val="2100"/>
              </a:spcBef>
              <a:spcAft>
                <a:spcPts val="0"/>
              </a:spcAft>
              <a:buSzPts val="1900"/>
              <a:buChar char="○"/>
              <a:defRPr/>
            </a:lvl2pPr>
            <a:lvl3pPr marL="1371600" lvl="2" indent="-349250" rtl="0">
              <a:spcBef>
                <a:spcPts val="2100"/>
              </a:spcBef>
              <a:spcAft>
                <a:spcPts val="0"/>
              </a:spcAft>
              <a:buSzPts val="1900"/>
              <a:buChar char="■"/>
              <a:defRPr/>
            </a:lvl3pPr>
            <a:lvl4pPr marL="1828800" lvl="3" indent="-349250" rtl="0">
              <a:spcBef>
                <a:spcPts val="2100"/>
              </a:spcBef>
              <a:spcAft>
                <a:spcPts val="0"/>
              </a:spcAft>
              <a:buSzPts val="1900"/>
              <a:buChar char="●"/>
              <a:defRPr/>
            </a:lvl4pPr>
            <a:lvl5pPr marL="2286000" lvl="4" indent="-349250" rtl="0">
              <a:spcBef>
                <a:spcPts val="2100"/>
              </a:spcBef>
              <a:spcAft>
                <a:spcPts val="0"/>
              </a:spcAft>
              <a:buSzPts val="1900"/>
              <a:buChar char="○"/>
              <a:defRPr/>
            </a:lvl5pPr>
            <a:lvl6pPr marL="2743200" lvl="5" indent="-349250" rtl="0">
              <a:spcBef>
                <a:spcPts val="2100"/>
              </a:spcBef>
              <a:spcAft>
                <a:spcPts val="0"/>
              </a:spcAft>
              <a:buSzPts val="1900"/>
              <a:buChar char="■"/>
              <a:defRPr/>
            </a:lvl6pPr>
            <a:lvl7pPr marL="3200400" lvl="6" indent="-349250" rtl="0">
              <a:spcBef>
                <a:spcPts val="2100"/>
              </a:spcBef>
              <a:spcAft>
                <a:spcPts val="0"/>
              </a:spcAft>
              <a:buSzPts val="1900"/>
              <a:buChar char="●"/>
              <a:defRPr/>
            </a:lvl7pPr>
            <a:lvl8pPr marL="3657600" lvl="7" indent="-349250" rtl="0">
              <a:spcBef>
                <a:spcPts val="2100"/>
              </a:spcBef>
              <a:spcAft>
                <a:spcPts val="0"/>
              </a:spcAft>
              <a:buSzPts val="1900"/>
              <a:buChar char="○"/>
              <a:defRPr/>
            </a:lvl8pPr>
            <a:lvl9pPr marL="4114800" lvl="8" indent="-349250" rtl="0">
              <a:spcBef>
                <a:spcPts val="2100"/>
              </a:spcBef>
              <a:spcAft>
                <a:spcPts val="2100"/>
              </a:spcAft>
              <a:buSzPts val="1900"/>
              <a:buChar char="■"/>
              <a:defRPr/>
            </a:lvl9pPr>
          </a:lstStyle>
          <a:p>
            <a:endParaRPr/>
          </a:p>
        </p:txBody>
      </p:sp>
      <p:grpSp>
        <p:nvGrpSpPr>
          <p:cNvPr id="408" name="Google Shape;408;p5"/>
          <p:cNvGrpSpPr/>
          <p:nvPr/>
        </p:nvGrpSpPr>
        <p:grpSpPr>
          <a:xfrm>
            <a:off x="11172410" y="147751"/>
            <a:ext cx="873180" cy="873180"/>
            <a:chOff x="4761550" y="1708047"/>
            <a:chExt cx="1516200" cy="1516200"/>
          </a:xfrm>
        </p:grpSpPr>
        <p:sp>
          <p:nvSpPr>
            <p:cNvPr id="409" name="Google Shape;409;p5"/>
            <p:cNvSpPr/>
            <p:nvPr/>
          </p:nvSpPr>
          <p:spPr>
            <a:xfrm rot="2700000">
              <a:off x="4983592" y="1930089"/>
              <a:ext cx="1072115" cy="1072115"/>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10" name="Google Shape;410;p5"/>
            <p:cNvSpPr/>
            <p:nvPr/>
          </p:nvSpPr>
          <p:spPr>
            <a:xfrm rot="2700000">
              <a:off x="5109598" y="2055962"/>
              <a:ext cx="820102" cy="820102"/>
            </a:xfrm>
            <a:prstGeom prst="rect">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411" name="Google Shape;411;p5"/>
          <p:cNvGrpSpPr/>
          <p:nvPr/>
        </p:nvGrpSpPr>
        <p:grpSpPr>
          <a:xfrm>
            <a:off x="10723349" y="-291036"/>
            <a:ext cx="1773451" cy="1773451"/>
            <a:chOff x="6547473" y="2211197"/>
            <a:chExt cx="2916381" cy="2916381"/>
          </a:xfrm>
        </p:grpSpPr>
        <p:grpSp>
          <p:nvGrpSpPr>
            <p:cNvPr id="412" name="Google Shape;412;p5"/>
            <p:cNvGrpSpPr/>
            <p:nvPr/>
          </p:nvGrpSpPr>
          <p:grpSpPr>
            <a:xfrm rot="899960">
              <a:off x="7271820" y="2930231"/>
              <a:ext cx="1491855" cy="1453757"/>
              <a:chOff x="6081577" y="2538982"/>
              <a:chExt cx="1491900" cy="1453800"/>
            </a:xfrm>
          </p:grpSpPr>
          <p:cxnSp>
            <p:nvCxnSpPr>
              <p:cNvPr id="413" name="Google Shape;413;p5"/>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414" name="Google Shape;414;p5"/>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415" name="Google Shape;415;p5"/>
            <p:cNvGrpSpPr/>
            <p:nvPr/>
          </p:nvGrpSpPr>
          <p:grpSpPr>
            <a:xfrm>
              <a:off x="7271901" y="2930406"/>
              <a:ext cx="1491900" cy="1453800"/>
              <a:chOff x="6081577" y="2538982"/>
              <a:chExt cx="1491900" cy="1453800"/>
            </a:xfrm>
          </p:grpSpPr>
          <p:cxnSp>
            <p:nvCxnSpPr>
              <p:cNvPr id="416" name="Google Shape;416;p5"/>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417" name="Google Shape;417;p5"/>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418" name="Google Shape;418;p5"/>
            <p:cNvGrpSpPr/>
            <p:nvPr/>
          </p:nvGrpSpPr>
          <p:grpSpPr>
            <a:xfrm rot="1800044">
              <a:off x="7166144" y="2821397"/>
              <a:ext cx="1648764" cy="1669163"/>
              <a:chOff x="5978957" y="2443756"/>
              <a:chExt cx="1648800" cy="1669200"/>
            </a:xfrm>
          </p:grpSpPr>
          <p:cxnSp>
            <p:nvCxnSpPr>
              <p:cNvPr id="419" name="Google Shape;419;p5"/>
              <p:cNvCxnSpPr/>
              <p:nvPr/>
            </p:nvCxnSpPr>
            <p:spPr>
              <a:xfrm rot="8999899">
                <a:off x="6089394" y="2853709"/>
                <a:ext cx="1427927" cy="824442"/>
              </a:xfrm>
              <a:prstGeom prst="straightConnector1">
                <a:avLst/>
              </a:prstGeom>
              <a:noFill/>
              <a:ln w="9525" cap="flat" cmpd="sng">
                <a:solidFill>
                  <a:schemeClr val="accent3"/>
                </a:solidFill>
                <a:prstDash val="solid"/>
                <a:miter lim="800000"/>
                <a:headEnd type="none" w="sm" len="sm"/>
                <a:tailEnd type="none" w="sm" len="sm"/>
              </a:ln>
            </p:spPr>
          </p:cxnSp>
          <p:cxnSp>
            <p:nvCxnSpPr>
              <p:cNvPr id="420" name="Google Shape;420;p5"/>
              <p:cNvCxnSpPr/>
              <p:nvPr/>
            </p:nvCxnSpPr>
            <p:spPr>
              <a:xfrm rot="-1800175" flipH="1">
                <a:off x="6410202" y="2555593"/>
                <a:ext cx="834527" cy="1445527"/>
              </a:xfrm>
              <a:prstGeom prst="straightConnector1">
                <a:avLst/>
              </a:prstGeom>
              <a:noFill/>
              <a:ln w="9525" cap="flat" cmpd="sng">
                <a:solidFill>
                  <a:schemeClr val="accent3"/>
                </a:solidFill>
                <a:prstDash val="solid"/>
                <a:miter lim="800000"/>
                <a:headEnd type="none" w="sm" len="sm"/>
                <a:tailEnd type="none" w="sm" len="sm"/>
              </a:ln>
            </p:spPr>
          </p:cxnSp>
        </p:grpSp>
        <p:grpSp>
          <p:nvGrpSpPr>
            <p:cNvPr id="421" name="Google Shape;421;p5"/>
            <p:cNvGrpSpPr/>
            <p:nvPr/>
          </p:nvGrpSpPr>
          <p:grpSpPr>
            <a:xfrm rot="2700000">
              <a:off x="6974573" y="2638285"/>
              <a:ext cx="2062180" cy="2062205"/>
              <a:chOff x="5796364" y="2251931"/>
              <a:chExt cx="2062200" cy="2062225"/>
            </a:xfrm>
          </p:grpSpPr>
          <p:cxnSp>
            <p:nvCxnSpPr>
              <p:cNvPr id="422" name="Google Shape;422;p5"/>
              <p:cNvCxnSpPr/>
              <p:nvPr/>
            </p:nvCxnSpPr>
            <p:spPr>
              <a:xfrm rot="8100000">
                <a:off x="6103839" y="2548925"/>
                <a:ext cx="1434013" cy="1434013"/>
              </a:xfrm>
              <a:prstGeom prst="straightConnector1">
                <a:avLst/>
              </a:prstGeom>
              <a:noFill/>
              <a:ln w="9525" cap="flat" cmpd="sng">
                <a:solidFill>
                  <a:schemeClr val="accent3"/>
                </a:solidFill>
                <a:prstDash val="solid"/>
                <a:miter lim="800000"/>
                <a:headEnd type="none" w="sm" len="sm"/>
                <a:tailEnd type="none" w="sm" len="sm"/>
              </a:ln>
            </p:spPr>
          </p:cxnSp>
          <p:cxnSp>
            <p:nvCxnSpPr>
              <p:cNvPr id="423" name="Google Shape;423;p5"/>
              <p:cNvCxnSpPr/>
              <p:nvPr/>
            </p:nvCxnSpPr>
            <p:spPr>
              <a:xfrm rot="-2700000" flipH="1">
                <a:off x="6098366" y="2553958"/>
                <a:ext cx="1458196" cy="1458196"/>
              </a:xfrm>
              <a:prstGeom prst="straightConnector1">
                <a:avLst/>
              </a:prstGeom>
              <a:noFill/>
              <a:ln w="9525" cap="flat" cmpd="sng">
                <a:solidFill>
                  <a:schemeClr val="accent3"/>
                </a:solidFill>
                <a:prstDash val="solid"/>
                <a:miter lim="800000"/>
                <a:headEnd type="none" w="sm" len="sm"/>
                <a:tailEnd type="none" w="sm" len="sm"/>
              </a:ln>
            </p:spPr>
          </p:cxnSp>
        </p:grpSp>
        <p:grpSp>
          <p:nvGrpSpPr>
            <p:cNvPr id="424" name="Google Shape;424;p5"/>
            <p:cNvGrpSpPr/>
            <p:nvPr/>
          </p:nvGrpSpPr>
          <p:grpSpPr>
            <a:xfrm rot="3599956">
              <a:off x="7187348" y="2846628"/>
              <a:ext cx="1681463" cy="1619064"/>
              <a:chOff x="5990934" y="2447030"/>
              <a:chExt cx="1681500" cy="1619100"/>
            </a:xfrm>
          </p:grpSpPr>
          <p:cxnSp>
            <p:nvCxnSpPr>
              <p:cNvPr id="425" name="Google Shape;425;p5"/>
              <p:cNvCxnSpPr/>
              <p:nvPr/>
            </p:nvCxnSpPr>
            <p:spPr>
              <a:xfrm rot="7199757">
                <a:off x="6411332" y="2537791"/>
                <a:ext cx="840703" cy="1456281"/>
              </a:xfrm>
              <a:prstGeom prst="straightConnector1">
                <a:avLst/>
              </a:prstGeom>
              <a:noFill/>
              <a:ln w="9525" cap="flat" cmpd="sng">
                <a:solidFill>
                  <a:schemeClr val="accent3"/>
                </a:solidFill>
                <a:prstDash val="solid"/>
                <a:miter lim="800000"/>
                <a:headEnd type="none" w="sm" len="sm"/>
                <a:tailEnd type="none" w="sm" len="sm"/>
              </a:ln>
            </p:spPr>
          </p:cxnSp>
          <p:cxnSp>
            <p:nvCxnSpPr>
              <p:cNvPr id="426" name="Google Shape;426;p5"/>
              <p:cNvCxnSpPr/>
              <p:nvPr/>
            </p:nvCxnSpPr>
            <p:spPr>
              <a:xfrm rot="-3600073" flipH="1">
                <a:off x="6126340" y="2851820"/>
                <a:ext cx="1402251" cy="809520"/>
              </a:xfrm>
              <a:prstGeom prst="straightConnector1">
                <a:avLst/>
              </a:prstGeom>
              <a:noFill/>
              <a:ln w="9525" cap="flat" cmpd="sng">
                <a:solidFill>
                  <a:schemeClr val="accent3"/>
                </a:solidFill>
                <a:prstDash val="solid"/>
                <a:miter lim="800000"/>
                <a:headEnd type="none" w="sm" len="sm"/>
                <a:tailEnd type="none" w="sm" len="sm"/>
              </a:ln>
            </p:spPr>
          </p:cxnSp>
        </p:grpSp>
        <p:grpSp>
          <p:nvGrpSpPr>
            <p:cNvPr id="427" name="Google Shape;427;p5"/>
            <p:cNvGrpSpPr/>
            <p:nvPr/>
          </p:nvGrpSpPr>
          <p:grpSpPr>
            <a:xfrm rot="4500040">
              <a:off x="7271878" y="2930287"/>
              <a:ext cx="1491855" cy="1453757"/>
              <a:chOff x="6081577" y="2538982"/>
              <a:chExt cx="1491900" cy="1453800"/>
            </a:xfrm>
          </p:grpSpPr>
          <p:cxnSp>
            <p:nvCxnSpPr>
              <p:cNvPr id="428" name="Google Shape;428;p5"/>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429" name="Google Shape;429;p5"/>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sp>
        <p:nvSpPr>
          <p:cNvPr id="430" name="Google Shape;430;p5"/>
          <p:cNvSpPr/>
          <p:nvPr/>
        </p:nvSpPr>
        <p:spPr>
          <a:xfrm>
            <a:off x="10322077" y="257870"/>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31" name="Google Shape;431;p5"/>
          <p:cNvSpPr/>
          <p:nvPr/>
        </p:nvSpPr>
        <p:spPr>
          <a:xfrm>
            <a:off x="10439793" y="257870"/>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32" name="Google Shape;432;p5"/>
          <p:cNvSpPr/>
          <p:nvPr/>
        </p:nvSpPr>
        <p:spPr>
          <a:xfrm>
            <a:off x="10557509" y="257870"/>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33" name="Google Shape;433;p5"/>
          <p:cNvSpPr/>
          <p:nvPr/>
        </p:nvSpPr>
        <p:spPr>
          <a:xfrm>
            <a:off x="10322077" y="351035"/>
            <a:ext cx="33000" cy="33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34" name="Google Shape;434;p5"/>
          <p:cNvSpPr/>
          <p:nvPr/>
        </p:nvSpPr>
        <p:spPr>
          <a:xfrm>
            <a:off x="10439793" y="351035"/>
            <a:ext cx="33000" cy="33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35" name="Google Shape;435;p5"/>
          <p:cNvSpPr/>
          <p:nvPr/>
        </p:nvSpPr>
        <p:spPr>
          <a:xfrm>
            <a:off x="10557509" y="351035"/>
            <a:ext cx="33000" cy="33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36" name="Google Shape;436;p5"/>
          <p:cNvSpPr/>
          <p:nvPr/>
        </p:nvSpPr>
        <p:spPr>
          <a:xfrm>
            <a:off x="10322077" y="444199"/>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37" name="Google Shape;437;p5"/>
          <p:cNvSpPr/>
          <p:nvPr/>
        </p:nvSpPr>
        <p:spPr>
          <a:xfrm>
            <a:off x="10439793" y="444199"/>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38" name="Google Shape;438;p5"/>
          <p:cNvSpPr/>
          <p:nvPr/>
        </p:nvSpPr>
        <p:spPr>
          <a:xfrm>
            <a:off x="10557509" y="444199"/>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39" name="Google Shape;439;p5"/>
          <p:cNvSpPr/>
          <p:nvPr/>
        </p:nvSpPr>
        <p:spPr>
          <a:xfrm>
            <a:off x="10792941" y="257870"/>
            <a:ext cx="33000" cy="33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40" name="Google Shape;440;p5"/>
          <p:cNvSpPr/>
          <p:nvPr/>
        </p:nvSpPr>
        <p:spPr>
          <a:xfrm>
            <a:off x="10910656" y="257870"/>
            <a:ext cx="33000" cy="33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41" name="Google Shape;441;p5"/>
          <p:cNvSpPr/>
          <p:nvPr/>
        </p:nvSpPr>
        <p:spPr>
          <a:xfrm>
            <a:off x="11028371" y="257870"/>
            <a:ext cx="33000" cy="33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42" name="Google Shape;442;p5"/>
          <p:cNvSpPr/>
          <p:nvPr/>
        </p:nvSpPr>
        <p:spPr>
          <a:xfrm>
            <a:off x="10792941" y="351035"/>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43" name="Google Shape;443;p5"/>
          <p:cNvSpPr/>
          <p:nvPr/>
        </p:nvSpPr>
        <p:spPr>
          <a:xfrm>
            <a:off x="10910656" y="351035"/>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44" name="Google Shape;444;p5"/>
          <p:cNvSpPr/>
          <p:nvPr/>
        </p:nvSpPr>
        <p:spPr>
          <a:xfrm>
            <a:off x="11028371" y="351035"/>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45" name="Google Shape;445;p5"/>
          <p:cNvSpPr/>
          <p:nvPr/>
        </p:nvSpPr>
        <p:spPr>
          <a:xfrm>
            <a:off x="10792941" y="444199"/>
            <a:ext cx="33000" cy="33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46" name="Google Shape;446;p5"/>
          <p:cNvSpPr/>
          <p:nvPr/>
        </p:nvSpPr>
        <p:spPr>
          <a:xfrm>
            <a:off x="10910656" y="444199"/>
            <a:ext cx="33000" cy="33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47" name="Google Shape;447;p5"/>
          <p:cNvSpPr/>
          <p:nvPr/>
        </p:nvSpPr>
        <p:spPr>
          <a:xfrm>
            <a:off x="11028371" y="444199"/>
            <a:ext cx="33000" cy="33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48" name="Google Shape;448;p5"/>
          <p:cNvSpPr/>
          <p:nvPr/>
        </p:nvSpPr>
        <p:spPr>
          <a:xfrm>
            <a:off x="10675225" y="250065"/>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49" name="Google Shape;449;p5"/>
          <p:cNvSpPr/>
          <p:nvPr/>
        </p:nvSpPr>
        <p:spPr>
          <a:xfrm>
            <a:off x="10675225" y="360302"/>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50" name="Google Shape;450;p5"/>
          <p:cNvSpPr/>
          <p:nvPr/>
        </p:nvSpPr>
        <p:spPr>
          <a:xfrm>
            <a:off x="10675225" y="458832"/>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51" name="Google Shape;451;p5"/>
          <p:cNvSpPr/>
          <p:nvPr/>
        </p:nvSpPr>
        <p:spPr>
          <a:xfrm rot="-5400000">
            <a:off x="11040873" y="5223203"/>
            <a:ext cx="486000" cy="4860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52" name="Google Shape;452;p5"/>
          <p:cNvSpPr/>
          <p:nvPr/>
        </p:nvSpPr>
        <p:spPr>
          <a:xfrm rot="-5400000">
            <a:off x="11041320" y="4745368"/>
            <a:ext cx="955800" cy="9558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453" name="Google Shape;453;p5"/>
          <p:cNvGrpSpPr/>
          <p:nvPr/>
        </p:nvGrpSpPr>
        <p:grpSpPr>
          <a:xfrm rot="-5400000">
            <a:off x="11523451" y="5226053"/>
            <a:ext cx="480184" cy="486196"/>
            <a:chOff x="8943245" y="2438859"/>
            <a:chExt cx="739541" cy="748800"/>
          </a:xfrm>
        </p:grpSpPr>
        <p:cxnSp>
          <p:nvCxnSpPr>
            <p:cNvPr id="454" name="Google Shape;454;p5"/>
            <p:cNvCxnSpPr/>
            <p:nvPr/>
          </p:nvCxnSpPr>
          <p:spPr>
            <a:xfrm>
              <a:off x="8943245"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455" name="Google Shape;455;p5"/>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456" name="Google Shape;456;p5"/>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457" name="Google Shape;457;p5"/>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458" name="Google Shape;458;p5"/>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459" name="Google Shape;459;p5"/>
          <p:cNvSpPr/>
          <p:nvPr/>
        </p:nvSpPr>
        <p:spPr>
          <a:xfrm rot="-5400000">
            <a:off x="11161852" y="4897599"/>
            <a:ext cx="712500" cy="7125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60" name="Google Shape;460;p5"/>
          <p:cNvSpPr/>
          <p:nvPr/>
        </p:nvSpPr>
        <p:spPr>
          <a:xfrm rot="-5400000">
            <a:off x="11289451" y="5025301"/>
            <a:ext cx="457200" cy="4572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61" name="Google Shape;461;p5"/>
          <p:cNvSpPr/>
          <p:nvPr/>
        </p:nvSpPr>
        <p:spPr>
          <a:xfrm rot="-5400000">
            <a:off x="11405592" y="5141661"/>
            <a:ext cx="224700" cy="224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62" name="Google Shape;462;p5"/>
          <p:cNvSpPr/>
          <p:nvPr/>
        </p:nvSpPr>
        <p:spPr>
          <a:xfrm rot="5400000">
            <a:off x="11042821" y="5703919"/>
            <a:ext cx="955800" cy="9558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63" name="Google Shape;463;p5"/>
          <p:cNvSpPr/>
          <p:nvPr/>
        </p:nvSpPr>
        <p:spPr>
          <a:xfrm rot="5400000">
            <a:off x="11160467" y="5821473"/>
            <a:ext cx="720600" cy="720600"/>
          </a:xfrm>
          <a:prstGeom prst="arc">
            <a:avLst>
              <a:gd name="adj1" fmla="val 16200000"/>
              <a:gd name="adj2" fmla="val 5467200"/>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64" name="Google Shape;464;p5"/>
          <p:cNvSpPr/>
          <p:nvPr/>
        </p:nvSpPr>
        <p:spPr>
          <a:xfrm rot="5400000">
            <a:off x="11270475" y="5931364"/>
            <a:ext cx="500700" cy="5007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65" name="Google Shape;465;p5"/>
          <p:cNvSpPr/>
          <p:nvPr/>
        </p:nvSpPr>
        <p:spPr>
          <a:xfrm rot="5400000">
            <a:off x="11385372" y="6051151"/>
            <a:ext cx="255600" cy="255600"/>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66" name="Google Shape;466;p5"/>
          <p:cNvSpPr/>
          <p:nvPr/>
        </p:nvSpPr>
        <p:spPr>
          <a:xfrm rot="5400000" flipH="1">
            <a:off x="11043863" y="5711025"/>
            <a:ext cx="955800" cy="955800"/>
          </a:xfrm>
          <a:prstGeom prst="arc">
            <a:avLst>
              <a:gd name="adj1" fmla="val 16200000"/>
              <a:gd name="adj2" fmla="val 3799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67" name="Google Shape;467;p5"/>
          <p:cNvSpPr/>
          <p:nvPr/>
        </p:nvSpPr>
        <p:spPr>
          <a:xfrm rot="-5400000">
            <a:off x="11038836" y="5711025"/>
            <a:ext cx="955800" cy="955800"/>
          </a:xfrm>
          <a:prstGeom prst="arc">
            <a:avLst>
              <a:gd name="adj1" fmla="val 16200000"/>
              <a:gd name="adj2" fmla="val 3799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68" name="Google Shape;468;p5"/>
          <p:cNvSpPr/>
          <p:nvPr/>
        </p:nvSpPr>
        <p:spPr>
          <a:xfrm rot="5400000" flipH="1">
            <a:off x="11265266" y="5944930"/>
            <a:ext cx="500700" cy="5007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69" name="Google Shape;469;p5"/>
          <p:cNvSpPr/>
          <p:nvPr/>
        </p:nvSpPr>
        <p:spPr>
          <a:xfrm rot="5400000" flipH="1">
            <a:off x="11386413" y="6070915"/>
            <a:ext cx="255600" cy="255600"/>
          </a:xfrm>
          <a:prstGeom prst="arc">
            <a:avLst>
              <a:gd name="adj1" fmla="val 16200000"/>
              <a:gd name="adj2" fmla="val 54672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470" name="Google Shape;470;p5"/>
          <p:cNvGrpSpPr/>
          <p:nvPr/>
        </p:nvGrpSpPr>
        <p:grpSpPr>
          <a:xfrm rot="5400000">
            <a:off x="10256153" y="555443"/>
            <a:ext cx="447313" cy="519892"/>
            <a:chOff x="10628069" y="2437255"/>
            <a:chExt cx="369772" cy="748800"/>
          </a:xfrm>
        </p:grpSpPr>
        <p:cxnSp>
          <p:nvCxnSpPr>
            <p:cNvPr id="471" name="Google Shape;471;p5"/>
            <p:cNvCxnSpPr/>
            <p:nvPr/>
          </p:nvCxnSpPr>
          <p:spPr>
            <a:xfrm>
              <a:off x="10997841"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472" name="Google Shape;472;p5"/>
            <p:cNvCxnSpPr/>
            <p:nvPr/>
          </p:nvCxnSpPr>
          <p:spPr>
            <a:xfrm>
              <a:off x="10812955"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473" name="Google Shape;473;p5"/>
            <p:cNvCxnSpPr/>
            <p:nvPr/>
          </p:nvCxnSpPr>
          <p:spPr>
            <a:xfrm>
              <a:off x="10628069" y="2437255"/>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474" name="Google Shape;474;p5"/>
          <p:cNvSpPr/>
          <p:nvPr/>
        </p:nvSpPr>
        <p:spPr>
          <a:xfrm rot="5400000">
            <a:off x="10687913" y="590604"/>
            <a:ext cx="455400" cy="4554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75" name="Google Shape;475;p5"/>
          <p:cNvSpPr/>
          <p:nvPr/>
        </p:nvSpPr>
        <p:spPr>
          <a:xfrm>
            <a:off x="10810234" y="712965"/>
            <a:ext cx="210600" cy="2106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76" name="Google Shape;476;p5"/>
          <p:cNvSpPr/>
          <p:nvPr/>
        </p:nvSpPr>
        <p:spPr>
          <a:xfrm>
            <a:off x="11503469" y="478900"/>
            <a:ext cx="210600" cy="210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77" name="Google Shape;477;p5"/>
          <p:cNvSpPr/>
          <p:nvPr/>
        </p:nvSpPr>
        <p:spPr>
          <a:xfrm rot="5400000">
            <a:off x="10099988" y="5723215"/>
            <a:ext cx="926700" cy="951000"/>
          </a:xfrm>
          <a:prstGeom prst="teardrop">
            <a:avLst>
              <a:gd name="adj" fmla="val 100000"/>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78" name="Google Shape;478;p5"/>
          <p:cNvSpPr/>
          <p:nvPr/>
        </p:nvSpPr>
        <p:spPr>
          <a:xfrm rot="5400000" flipH="1">
            <a:off x="10211844" y="5859328"/>
            <a:ext cx="702900" cy="702900"/>
          </a:xfrm>
          <a:prstGeom prst="arc">
            <a:avLst>
              <a:gd name="adj1" fmla="val 16200000"/>
              <a:gd name="adj2" fmla="val 10690623"/>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79" name="Google Shape;479;p5"/>
          <p:cNvSpPr/>
          <p:nvPr/>
        </p:nvSpPr>
        <p:spPr>
          <a:xfrm rot="5400000" flipH="1">
            <a:off x="10319158" y="5966642"/>
            <a:ext cx="488400" cy="488400"/>
          </a:xfrm>
          <a:prstGeom prst="arc">
            <a:avLst>
              <a:gd name="adj1" fmla="val 16200000"/>
              <a:gd name="adj2" fmla="val 10869229"/>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80" name="Google Shape;480;p5"/>
          <p:cNvSpPr/>
          <p:nvPr/>
        </p:nvSpPr>
        <p:spPr>
          <a:xfrm flipH="1">
            <a:off x="10083109" y="5744365"/>
            <a:ext cx="474300" cy="474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81" name="Google Shape;481;p5"/>
          <p:cNvSpPr/>
          <p:nvPr/>
        </p:nvSpPr>
        <p:spPr>
          <a:xfrm flipH="1">
            <a:off x="10465769" y="6118388"/>
            <a:ext cx="180900" cy="1809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482" name="Google Shape;482;p5"/>
          <p:cNvGrpSpPr/>
          <p:nvPr/>
        </p:nvGrpSpPr>
        <p:grpSpPr>
          <a:xfrm flipH="1">
            <a:off x="10678730" y="6336819"/>
            <a:ext cx="263802" cy="34198"/>
            <a:chOff x="10578164" y="275923"/>
            <a:chExt cx="416551" cy="54000"/>
          </a:xfrm>
        </p:grpSpPr>
        <p:sp>
          <p:nvSpPr>
            <p:cNvPr id="483" name="Google Shape;483;p5"/>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84" name="Google Shape;484;p5"/>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85" name="Google Shape;485;p5"/>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486" name="Google Shape;486;p5"/>
          <p:cNvGrpSpPr/>
          <p:nvPr/>
        </p:nvGrpSpPr>
        <p:grpSpPr>
          <a:xfrm flipH="1">
            <a:off x="10678730" y="6433845"/>
            <a:ext cx="263802" cy="34198"/>
            <a:chOff x="10578164" y="275923"/>
            <a:chExt cx="416551" cy="54000"/>
          </a:xfrm>
        </p:grpSpPr>
        <p:sp>
          <p:nvSpPr>
            <p:cNvPr id="487" name="Google Shape;487;p5"/>
            <p:cNvSpPr/>
            <p:nvPr/>
          </p:nvSpPr>
          <p:spPr>
            <a:xfrm>
              <a:off x="10578164"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88" name="Google Shape;488;p5"/>
            <p:cNvSpPr/>
            <p:nvPr/>
          </p:nvSpPr>
          <p:spPr>
            <a:xfrm>
              <a:off x="10759440"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89" name="Google Shape;489;p5"/>
            <p:cNvSpPr/>
            <p:nvPr/>
          </p:nvSpPr>
          <p:spPr>
            <a:xfrm>
              <a:off x="10940715"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490" name="Google Shape;490;p5"/>
          <p:cNvGrpSpPr/>
          <p:nvPr/>
        </p:nvGrpSpPr>
        <p:grpSpPr>
          <a:xfrm flipH="1">
            <a:off x="10678730" y="6530871"/>
            <a:ext cx="263802" cy="34198"/>
            <a:chOff x="10578164" y="275923"/>
            <a:chExt cx="416551" cy="54000"/>
          </a:xfrm>
        </p:grpSpPr>
        <p:sp>
          <p:nvSpPr>
            <p:cNvPr id="491" name="Google Shape;491;p5"/>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92" name="Google Shape;492;p5"/>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93" name="Google Shape;493;p5"/>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494" name="Google Shape;494;p5"/>
          <p:cNvGrpSpPr/>
          <p:nvPr/>
        </p:nvGrpSpPr>
        <p:grpSpPr>
          <a:xfrm flipH="1">
            <a:off x="10192076" y="5872517"/>
            <a:ext cx="263802" cy="34198"/>
            <a:chOff x="10578164" y="275923"/>
            <a:chExt cx="416551" cy="54000"/>
          </a:xfrm>
        </p:grpSpPr>
        <p:sp>
          <p:nvSpPr>
            <p:cNvPr id="495" name="Google Shape;495;p5"/>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96" name="Google Shape;496;p5"/>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97" name="Google Shape;497;p5"/>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498" name="Google Shape;498;p5"/>
          <p:cNvGrpSpPr/>
          <p:nvPr/>
        </p:nvGrpSpPr>
        <p:grpSpPr>
          <a:xfrm flipH="1">
            <a:off x="10192076" y="5969543"/>
            <a:ext cx="263802" cy="34198"/>
            <a:chOff x="10578164" y="275923"/>
            <a:chExt cx="416551" cy="54000"/>
          </a:xfrm>
        </p:grpSpPr>
        <p:sp>
          <p:nvSpPr>
            <p:cNvPr id="499" name="Google Shape;499;p5"/>
            <p:cNvSpPr/>
            <p:nvPr/>
          </p:nvSpPr>
          <p:spPr>
            <a:xfrm>
              <a:off x="10578164"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00" name="Google Shape;500;p5"/>
            <p:cNvSpPr/>
            <p:nvPr/>
          </p:nvSpPr>
          <p:spPr>
            <a:xfrm>
              <a:off x="10759440"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01" name="Google Shape;501;p5"/>
            <p:cNvSpPr/>
            <p:nvPr/>
          </p:nvSpPr>
          <p:spPr>
            <a:xfrm>
              <a:off x="10940715"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502" name="Google Shape;502;p5"/>
          <p:cNvGrpSpPr/>
          <p:nvPr/>
        </p:nvGrpSpPr>
        <p:grpSpPr>
          <a:xfrm flipH="1">
            <a:off x="10192076" y="6066569"/>
            <a:ext cx="263802" cy="34198"/>
            <a:chOff x="10578164" y="275923"/>
            <a:chExt cx="416551" cy="54000"/>
          </a:xfrm>
        </p:grpSpPr>
        <p:sp>
          <p:nvSpPr>
            <p:cNvPr id="503" name="Google Shape;503;p5"/>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04" name="Google Shape;504;p5"/>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05" name="Google Shape;505;p5"/>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003 Talking Points" preserve="1" userDrawn="1">
  <p:cSld name="1_003 Talking Points">
    <p:bg>
      <p:bgRef idx="1001">
        <a:schemeClr val="bg1"/>
      </p:bgRef>
    </p:bg>
    <p:spTree>
      <p:nvGrpSpPr>
        <p:cNvPr id="1" name="Shape 405"/>
        <p:cNvGrpSpPr/>
        <p:nvPr/>
      </p:nvGrpSpPr>
      <p:grpSpPr>
        <a:xfrm>
          <a:off x="0" y="0"/>
          <a:ext cx="0" cy="0"/>
          <a:chOff x="0" y="0"/>
          <a:chExt cx="0" cy="0"/>
        </a:xfrm>
      </p:grpSpPr>
      <p:sp>
        <p:nvSpPr>
          <p:cNvPr id="407" name="Google Shape;407;p5"/>
          <p:cNvSpPr txBox="1">
            <a:spLocks noGrp="1"/>
          </p:cNvSpPr>
          <p:nvPr>
            <p:ph type="body" idx="1" hasCustomPrompt="1"/>
          </p:nvPr>
        </p:nvSpPr>
        <p:spPr>
          <a:xfrm>
            <a:off x="519691" y="1708475"/>
            <a:ext cx="9341700" cy="4510200"/>
          </a:xfrm>
          <a:prstGeom prst="rect">
            <a:avLst/>
          </a:prstGeom>
          <a:noFill/>
          <a:ln>
            <a:noFill/>
          </a:ln>
        </p:spPr>
        <p:txBody>
          <a:bodyPr spcFirstLastPara="1" wrap="square" lIns="121900" tIns="121900" rIns="121900" bIns="121900" anchor="t" anchorCtr="0">
            <a:noAutofit/>
          </a:bodyPr>
          <a:lstStyle>
            <a:lvl1pPr>
              <a:defRPr lang="en-US" dirty="0" smtClean="0">
                <a:solidFill>
                  <a:schemeClr val="tx2"/>
                </a:solidFill>
              </a:defRPr>
            </a:lvl1pPr>
            <a:lvl2pPr>
              <a:defRPr lang="en-US" dirty="0" smtClean="0">
                <a:solidFill>
                  <a:schemeClr val="tx2"/>
                </a:solidFill>
              </a:defRPr>
            </a:lvl2pPr>
            <a:lvl3pPr>
              <a:defRPr lang="en-US" dirty="0" smtClean="0">
                <a:solidFill>
                  <a:schemeClr val="tx2"/>
                </a:solidFill>
              </a:defRPr>
            </a:lvl3pPr>
            <a:lvl4pPr>
              <a:defRPr dirty="0">
                <a:solidFill>
                  <a:schemeClr val="tx2"/>
                </a:solidFill>
              </a:defRPr>
            </a:lvl4pPr>
          </a:lstStyle>
          <a:p>
            <a:pPr marL="450850" lvl="0" indent="-342900">
              <a:lnSpc>
                <a:spcPct val="100000"/>
              </a:lnSpc>
              <a:buClr>
                <a:schemeClr val="tx2"/>
              </a:buClr>
              <a:buFont typeface="Wingdings" panose="05000000000000000000" pitchFamily="2" charset="2"/>
              <a:buChar char="§"/>
            </a:pPr>
            <a:r>
              <a:rPr lang="en-US" dirty="0"/>
              <a:t>One</a:t>
            </a:r>
          </a:p>
          <a:p>
            <a:pPr marL="908050" lvl="1" indent="-342900">
              <a:lnSpc>
                <a:spcPct val="100000"/>
              </a:lnSpc>
              <a:spcBef>
                <a:spcPts val="1200"/>
              </a:spcBef>
              <a:buClr>
                <a:schemeClr val="tx2"/>
              </a:buClr>
              <a:buFont typeface="Wingdings" panose="05000000000000000000" pitchFamily="2" charset="2"/>
              <a:buChar char="§"/>
            </a:pPr>
            <a:r>
              <a:rPr lang="en-US" dirty="0"/>
              <a:t>Two</a:t>
            </a:r>
          </a:p>
          <a:p>
            <a:pPr marL="1365250" lvl="2" indent="-342900">
              <a:lnSpc>
                <a:spcPct val="100000"/>
              </a:lnSpc>
              <a:spcBef>
                <a:spcPts val="1200"/>
              </a:spcBef>
              <a:buClr>
                <a:schemeClr val="tx2"/>
              </a:buClr>
              <a:buFont typeface="Wingdings" panose="05000000000000000000" pitchFamily="2" charset="2"/>
              <a:buChar char="§"/>
            </a:pPr>
            <a:r>
              <a:rPr lang="en-US" dirty="0"/>
              <a:t>Three</a:t>
            </a:r>
          </a:p>
          <a:p>
            <a:pPr marL="1822450" lvl="3" indent="-342900">
              <a:lnSpc>
                <a:spcPct val="100000"/>
              </a:lnSpc>
              <a:spcBef>
                <a:spcPts val="1200"/>
              </a:spcBef>
              <a:buClr>
                <a:schemeClr val="tx2"/>
              </a:buClr>
              <a:buFont typeface="Wingdings" panose="05000000000000000000" pitchFamily="2" charset="2"/>
              <a:buChar char="§"/>
            </a:pPr>
            <a:r>
              <a:rPr lang="en-US" dirty="0"/>
              <a:t>Four</a:t>
            </a:r>
            <a:endParaRPr dirty="0"/>
          </a:p>
        </p:txBody>
      </p:sp>
      <p:grpSp>
        <p:nvGrpSpPr>
          <p:cNvPr id="408" name="Google Shape;408;p5"/>
          <p:cNvGrpSpPr/>
          <p:nvPr/>
        </p:nvGrpSpPr>
        <p:grpSpPr>
          <a:xfrm>
            <a:off x="11172410" y="147751"/>
            <a:ext cx="873180" cy="873180"/>
            <a:chOff x="4761550" y="1708047"/>
            <a:chExt cx="1516200" cy="1516200"/>
          </a:xfrm>
        </p:grpSpPr>
        <p:sp>
          <p:nvSpPr>
            <p:cNvPr id="409" name="Google Shape;409;p5"/>
            <p:cNvSpPr/>
            <p:nvPr/>
          </p:nvSpPr>
          <p:spPr>
            <a:xfrm rot="2700000">
              <a:off x="4983592" y="1930089"/>
              <a:ext cx="1072115" cy="1072115"/>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10" name="Google Shape;410;p5"/>
            <p:cNvSpPr/>
            <p:nvPr/>
          </p:nvSpPr>
          <p:spPr>
            <a:xfrm rot="2700000">
              <a:off x="5109598" y="2055962"/>
              <a:ext cx="820102" cy="820102"/>
            </a:xfrm>
            <a:prstGeom prst="rect">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411" name="Google Shape;411;p5"/>
          <p:cNvGrpSpPr/>
          <p:nvPr/>
        </p:nvGrpSpPr>
        <p:grpSpPr>
          <a:xfrm>
            <a:off x="10723349" y="-291036"/>
            <a:ext cx="1773451" cy="1773451"/>
            <a:chOff x="6547473" y="2211197"/>
            <a:chExt cx="2916381" cy="2916381"/>
          </a:xfrm>
        </p:grpSpPr>
        <p:grpSp>
          <p:nvGrpSpPr>
            <p:cNvPr id="412" name="Google Shape;412;p5"/>
            <p:cNvGrpSpPr/>
            <p:nvPr/>
          </p:nvGrpSpPr>
          <p:grpSpPr>
            <a:xfrm rot="899960">
              <a:off x="7271820" y="2930231"/>
              <a:ext cx="1491855" cy="1453757"/>
              <a:chOff x="6081577" y="2538982"/>
              <a:chExt cx="1491900" cy="1453800"/>
            </a:xfrm>
          </p:grpSpPr>
          <p:cxnSp>
            <p:nvCxnSpPr>
              <p:cNvPr id="413" name="Google Shape;413;p5"/>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414" name="Google Shape;414;p5"/>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415" name="Google Shape;415;p5"/>
            <p:cNvGrpSpPr/>
            <p:nvPr/>
          </p:nvGrpSpPr>
          <p:grpSpPr>
            <a:xfrm>
              <a:off x="7271901" y="2930406"/>
              <a:ext cx="1491900" cy="1453800"/>
              <a:chOff x="6081577" y="2538982"/>
              <a:chExt cx="1491900" cy="1453800"/>
            </a:xfrm>
          </p:grpSpPr>
          <p:cxnSp>
            <p:nvCxnSpPr>
              <p:cNvPr id="416" name="Google Shape;416;p5"/>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417" name="Google Shape;417;p5"/>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418" name="Google Shape;418;p5"/>
            <p:cNvGrpSpPr/>
            <p:nvPr/>
          </p:nvGrpSpPr>
          <p:grpSpPr>
            <a:xfrm rot="1800044">
              <a:off x="7166144" y="2821397"/>
              <a:ext cx="1648764" cy="1669163"/>
              <a:chOff x="5978957" y="2443756"/>
              <a:chExt cx="1648800" cy="1669200"/>
            </a:xfrm>
          </p:grpSpPr>
          <p:cxnSp>
            <p:nvCxnSpPr>
              <p:cNvPr id="419" name="Google Shape;419;p5"/>
              <p:cNvCxnSpPr/>
              <p:nvPr/>
            </p:nvCxnSpPr>
            <p:spPr>
              <a:xfrm rot="8999899">
                <a:off x="6089394" y="2853709"/>
                <a:ext cx="1427927" cy="824442"/>
              </a:xfrm>
              <a:prstGeom prst="straightConnector1">
                <a:avLst/>
              </a:prstGeom>
              <a:noFill/>
              <a:ln w="9525" cap="flat" cmpd="sng">
                <a:solidFill>
                  <a:schemeClr val="accent3"/>
                </a:solidFill>
                <a:prstDash val="solid"/>
                <a:miter lim="800000"/>
                <a:headEnd type="none" w="sm" len="sm"/>
                <a:tailEnd type="none" w="sm" len="sm"/>
              </a:ln>
            </p:spPr>
          </p:cxnSp>
          <p:cxnSp>
            <p:nvCxnSpPr>
              <p:cNvPr id="420" name="Google Shape;420;p5"/>
              <p:cNvCxnSpPr/>
              <p:nvPr/>
            </p:nvCxnSpPr>
            <p:spPr>
              <a:xfrm rot="-1800175" flipH="1">
                <a:off x="6410202" y="2555593"/>
                <a:ext cx="834527" cy="1445527"/>
              </a:xfrm>
              <a:prstGeom prst="straightConnector1">
                <a:avLst/>
              </a:prstGeom>
              <a:noFill/>
              <a:ln w="9525" cap="flat" cmpd="sng">
                <a:solidFill>
                  <a:schemeClr val="accent3"/>
                </a:solidFill>
                <a:prstDash val="solid"/>
                <a:miter lim="800000"/>
                <a:headEnd type="none" w="sm" len="sm"/>
                <a:tailEnd type="none" w="sm" len="sm"/>
              </a:ln>
            </p:spPr>
          </p:cxnSp>
        </p:grpSp>
        <p:grpSp>
          <p:nvGrpSpPr>
            <p:cNvPr id="421" name="Google Shape;421;p5"/>
            <p:cNvGrpSpPr/>
            <p:nvPr/>
          </p:nvGrpSpPr>
          <p:grpSpPr>
            <a:xfrm rot="2700000">
              <a:off x="6974573" y="2638285"/>
              <a:ext cx="2062180" cy="2062205"/>
              <a:chOff x="5796364" y="2251931"/>
              <a:chExt cx="2062200" cy="2062225"/>
            </a:xfrm>
          </p:grpSpPr>
          <p:cxnSp>
            <p:nvCxnSpPr>
              <p:cNvPr id="422" name="Google Shape;422;p5"/>
              <p:cNvCxnSpPr/>
              <p:nvPr/>
            </p:nvCxnSpPr>
            <p:spPr>
              <a:xfrm rot="8100000">
                <a:off x="6103839" y="2548925"/>
                <a:ext cx="1434013" cy="1434013"/>
              </a:xfrm>
              <a:prstGeom prst="straightConnector1">
                <a:avLst/>
              </a:prstGeom>
              <a:noFill/>
              <a:ln w="9525" cap="flat" cmpd="sng">
                <a:solidFill>
                  <a:schemeClr val="accent3"/>
                </a:solidFill>
                <a:prstDash val="solid"/>
                <a:miter lim="800000"/>
                <a:headEnd type="none" w="sm" len="sm"/>
                <a:tailEnd type="none" w="sm" len="sm"/>
              </a:ln>
            </p:spPr>
          </p:cxnSp>
          <p:cxnSp>
            <p:nvCxnSpPr>
              <p:cNvPr id="423" name="Google Shape;423;p5"/>
              <p:cNvCxnSpPr/>
              <p:nvPr/>
            </p:nvCxnSpPr>
            <p:spPr>
              <a:xfrm rot="-2700000" flipH="1">
                <a:off x="6098366" y="2553958"/>
                <a:ext cx="1458196" cy="1458196"/>
              </a:xfrm>
              <a:prstGeom prst="straightConnector1">
                <a:avLst/>
              </a:prstGeom>
              <a:noFill/>
              <a:ln w="9525" cap="flat" cmpd="sng">
                <a:solidFill>
                  <a:schemeClr val="accent3"/>
                </a:solidFill>
                <a:prstDash val="solid"/>
                <a:miter lim="800000"/>
                <a:headEnd type="none" w="sm" len="sm"/>
                <a:tailEnd type="none" w="sm" len="sm"/>
              </a:ln>
            </p:spPr>
          </p:cxnSp>
        </p:grpSp>
        <p:grpSp>
          <p:nvGrpSpPr>
            <p:cNvPr id="424" name="Google Shape;424;p5"/>
            <p:cNvGrpSpPr/>
            <p:nvPr/>
          </p:nvGrpSpPr>
          <p:grpSpPr>
            <a:xfrm rot="3599956">
              <a:off x="7187348" y="2846628"/>
              <a:ext cx="1681463" cy="1619064"/>
              <a:chOff x="5990934" y="2447030"/>
              <a:chExt cx="1681500" cy="1619100"/>
            </a:xfrm>
          </p:grpSpPr>
          <p:cxnSp>
            <p:nvCxnSpPr>
              <p:cNvPr id="425" name="Google Shape;425;p5"/>
              <p:cNvCxnSpPr/>
              <p:nvPr/>
            </p:nvCxnSpPr>
            <p:spPr>
              <a:xfrm rot="7199757">
                <a:off x="6411332" y="2537791"/>
                <a:ext cx="840703" cy="1456281"/>
              </a:xfrm>
              <a:prstGeom prst="straightConnector1">
                <a:avLst/>
              </a:prstGeom>
              <a:noFill/>
              <a:ln w="9525" cap="flat" cmpd="sng">
                <a:solidFill>
                  <a:schemeClr val="accent3"/>
                </a:solidFill>
                <a:prstDash val="solid"/>
                <a:miter lim="800000"/>
                <a:headEnd type="none" w="sm" len="sm"/>
                <a:tailEnd type="none" w="sm" len="sm"/>
              </a:ln>
            </p:spPr>
          </p:cxnSp>
          <p:cxnSp>
            <p:nvCxnSpPr>
              <p:cNvPr id="426" name="Google Shape;426;p5"/>
              <p:cNvCxnSpPr/>
              <p:nvPr/>
            </p:nvCxnSpPr>
            <p:spPr>
              <a:xfrm rot="-3600073" flipH="1">
                <a:off x="6126340" y="2851820"/>
                <a:ext cx="1402251" cy="809520"/>
              </a:xfrm>
              <a:prstGeom prst="straightConnector1">
                <a:avLst/>
              </a:prstGeom>
              <a:noFill/>
              <a:ln w="9525" cap="flat" cmpd="sng">
                <a:solidFill>
                  <a:schemeClr val="accent3"/>
                </a:solidFill>
                <a:prstDash val="solid"/>
                <a:miter lim="800000"/>
                <a:headEnd type="none" w="sm" len="sm"/>
                <a:tailEnd type="none" w="sm" len="sm"/>
              </a:ln>
            </p:spPr>
          </p:cxnSp>
        </p:grpSp>
        <p:grpSp>
          <p:nvGrpSpPr>
            <p:cNvPr id="427" name="Google Shape;427;p5"/>
            <p:cNvGrpSpPr/>
            <p:nvPr/>
          </p:nvGrpSpPr>
          <p:grpSpPr>
            <a:xfrm rot="4500040">
              <a:off x="7271878" y="2930287"/>
              <a:ext cx="1491855" cy="1453757"/>
              <a:chOff x="6081577" y="2538982"/>
              <a:chExt cx="1491900" cy="1453800"/>
            </a:xfrm>
          </p:grpSpPr>
          <p:cxnSp>
            <p:nvCxnSpPr>
              <p:cNvPr id="428" name="Google Shape;428;p5"/>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429" name="Google Shape;429;p5"/>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sp>
        <p:nvSpPr>
          <p:cNvPr id="430" name="Google Shape;430;p5"/>
          <p:cNvSpPr/>
          <p:nvPr/>
        </p:nvSpPr>
        <p:spPr>
          <a:xfrm>
            <a:off x="10322077" y="257870"/>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31" name="Google Shape;431;p5"/>
          <p:cNvSpPr/>
          <p:nvPr/>
        </p:nvSpPr>
        <p:spPr>
          <a:xfrm>
            <a:off x="10439793" y="257870"/>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32" name="Google Shape;432;p5"/>
          <p:cNvSpPr/>
          <p:nvPr/>
        </p:nvSpPr>
        <p:spPr>
          <a:xfrm>
            <a:off x="10557509" y="257870"/>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33" name="Google Shape;433;p5"/>
          <p:cNvSpPr/>
          <p:nvPr/>
        </p:nvSpPr>
        <p:spPr>
          <a:xfrm>
            <a:off x="10322077" y="351035"/>
            <a:ext cx="33000" cy="33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34" name="Google Shape;434;p5"/>
          <p:cNvSpPr/>
          <p:nvPr/>
        </p:nvSpPr>
        <p:spPr>
          <a:xfrm>
            <a:off x="10439793" y="351035"/>
            <a:ext cx="33000" cy="33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35" name="Google Shape;435;p5"/>
          <p:cNvSpPr/>
          <p:nvPr/>
        </p:nvSpPr>
        <p:spPr>
          <a:xfrm>
            <a:off x="10557509" y="351035"/>
            <a:ext cx="33000" cy="33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36" name="Google Shape;436;p5"/>
          <p:cNvSpPr/>
          <p:nvPr/>
        </p:nvSpPr>
        <p:spPr>
          <a:xfrm>
            <a:off x="10322077" y="444199"/>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37" name="Google Shape;437;p5"/>
          <p:cNvSpPr/>
          <p:nvPr/>
        </p:nvSpPr>
        <p:spPr>
          <a:xfrm>
            <a:off x="10439793" y="444199"/>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38" name="Google Shape;438;p5"/>
          <p:cNvSpPr/>
          <p:nvPr/>
        </p:nvSpPr>
        <p:spPr>
          <a:xfrm>
            <a:off x="10557509" y="444199"/>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39" name="Google Shape;439;p5"/>
          <p:cNvSpPr/>
          <p:nvPr/>
        </p:nvSpPr>
        <p:spPr>
          <a:xfrm>
            <a:off x="10792941" y="257870"/>
            <a:ext cx="33000" cy="33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40" name="Google Shape;440;p5"/>
          <p:cNvSpPr/>
          <p:nvPr/>
        </p:nvSpPr>
        <p:spPr>
          <a:xfrm>
            <a:off x="10910656" y="257870"/>
            <a:ext cx="33000" cy="33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41" name="Google Shape;441;p5"/>
          <p:cNvSpPr/>
          <p:nvPr/>
        </p:nvSpPr>
        <p:spPr>
          <a:xfrm>
            <a:off x="11028371" y="257870"/>
            <a:ext cx="33000" cy="33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42" name="Google Shape;442;p5"/>
          <p:cNvSpPr/>
          <p:nvPr/>
        </p:nvSpPr>
        <p:spPr>
          <a:xfrm>
            <a:off x="10792941" y="351035"/>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43" name="Google Shape;443;p5"/>
          <p:cNvSpPr/>
          <p:nvPr/>
        </p:nvSpPr>
        <p:spPr>
          <a:xfrm>
            <a:off x="10910656" y="351035"/>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44" name="Google Shape;444;p5"/>
          <p:cNvSpPr/>
          <p:nvPr/>
        </p:nvSpPr>
        <p:spPr>
          <a:xfrm>
            <a:off x="11028371" y="351035"/>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45" name="Google Shape;445;p5"/>
          <p:cNvSpPr/>
          <p:nvPr/>
        </p:nvSpPr>
        <p:spPr>
          <a:xfrm>
            <a:off x="10792941" y="444199"/>
            <a:ext cx="33000" cy="33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46" name="Google Shape;446;p5"/>
          <p:cNvSpPr/>
          <p:nvPr/>
        </p:nvSpPr>
        <p:spPr>
          <a:xfrm>
            <a:off x="10910656" y="444199"/>
            <a:ext cx="33000" cy="33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47" name="Google Shape;447;p5"/>
          <p:cNvSpPr/>
          <p:nvPr/>
        </p:nvSpPr>
        <p:spPr>
          <a:xfrm>
            <a:off x="11028371" y="444199"/>
            <a:ext cx="33000" cy="33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48" name="Google Shape;448;p5"/>
          <p:cNvSpPr/>
          <p:nvPr/>
        </p:nvSpPr>
        <p:spPr>
          <a:xfrm>
            <a:off x="10675225" y="250065"/>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49" name="Google Shape;449;p5"/>
          <p:cNvSpPr/>
          <p:nvPr/>
        </p:nvSpPr>
        <p:spPr>
          <a:xfrm>
            <a:off x="10675225" y="360302"/>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50" name="Google Shape;450;p5"/>
          <p:cNvSpPr/>
          <p:nvPr/>
        </p:nvSpPr>
        <p:spPr>
          <a:xfrm>
            <a:off x="10675225" y="458832"/>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51" name="Google Shape;451;p5"/>
          <p:cNvSpPr/>
          <p:nvPr/>
        </p:nvSpPr>
        <p:spPr>
          <a:xfrm rot="-5400000">
            <a:off x="11040873" y="5223203"/>
            <a:ext cx="486000" cy="4860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52" name="Google Shape;452;p5"/>
          <p:cNvSpPr/>
          <p:nvPr/>
        </p:nvSpPr>
        <p:spPr>
          <a:xfrm rot="-5400000">
            <a:off x="11041320" y="4745368"/>
            <a:ext cx="955800" cy="9558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453" name="Google Shape;453;p5"/>
          <p:cNvGrpSpPr/>
          <p:nvPr/>
        </p:nvGrpSpPr>
        <p:grpSpPr>
          <a:xfrm rot="-5400000">
            <a:off x="11523451" y="5226053"/>
            <a:ext cx="480184" cy="486196"/>
            <a:chOff x="8943245" y="2438859"/>
            <a:chExt cx="739541" cy="748800"/>
          </a:xfrm>
        </p:grpSpPr>
        <p:cxnSp>
          <p:nvCxnSpPr>
            <p:cNvPr id="454" name="Google Shape;454;p5"/>
            <p:cNvCxnSpPr/>
            <p:nvPr/>
          </p:nvCxnSpPr>
          <p:spPr>
            <a:xfrm>
              <a:off x="8943245"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455" name="Google Shape;455;p5"/>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456" name="Google Shape;456;p5"/>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457" name="Google Shape;457;p5"/>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458" name="Google Shape;458;p5"/>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459" name="Google Shape;459;p5"/>
          <p:cNvSpPr/>
          <p:nvPr/>
        </p:nvSpPr>
        <p:spPr>
          <a:xfrm rot="-5400000">
            <a:off x="11161852" y="4897599"/>
            <a:ext cx="712500" cy="7125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60" name="Google Shape;460;p5"/>
          <p:cNvSpPr/>
          <p:nvPr/>
        </p:nvSpPr>
        <p:spPr>
          <a:xfrm rot="-5400000">
            <a:off x="11289451" y="5025301"/>
            <a:ext cx="457200" cy="4572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61" name="Google Shape;461;p5"/>
          <p:cNvSpPr/>
          <p:nvPr/>
        </p:nvSpPr>
        <p:spPr>
          <a:xfrm rot="-5400000">
            <a:off x="11405592" y="5141661"/>
            <a:ext cx="224700" cy="224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62" name="Google Shape;462;p5"/>
          <p:cNvSpPr/>
          <p:nvPr/>
        </p:nvSpPr>
        <p:spPr>
          <a:xfrm rot="5400000">
            <a:off x="11042821" y="5703919"/>
            <a:ext cx="955800" cy="9558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63" name="Google Shape;463;p5"/>
          <p:cNvSpPr/>
          <p:nvPr/>
        </p:nvSpPr>
        <p:spPr>
          <a:xfrm rot="5400000">
            <a:off x="11160467" y="5821473"/>
            <a:ext cx="720600" cy="720600"/>
          </a:xfrm>
          <a:prstGeom prst="arc">
            <a:avLst>
              <a:gd name="adj1" fmla="val 16200000"/>
              <a:gd name="adj2" fmla="val 5467200"/>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64" name="Google Shape;464;p5"/>
          <p:cNvSpPr/>
          <p:nvPr/>
        </p:nvSpPr>
        <p:spPr>
          <a:xfrm rot="5400000">
            <a:off x="11270475" y="5931364"/>
            <a:ext cx="500700" cy="5007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65" name="Google Shape;465;p5"/>
          <p:cNvSpPr/>
          <p:nvPr/>
        </p:nvSpPr>
        <p:spPr>
          <a:xfrm rot="5400000">
            <a:off x="11385372" y="6051151"/>
            <a:ext cx="255600" cy="255600"/>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66" name="Google Shape;466;p5"/>
          <p:cNvSpPr/>
          <p:nvPr/>
        </p:nvSpPr>
        <p:spPr>
          <a:xfrm rot="5400000" flipH="1">
            <a:off x="11043863" y="5711025"/>
            <a:ext cx="955800" cy="955800"/>
          </a:xfrm>
          <a:prstGeom prst="arc">
            <a:avLst>
              <a:gd name="adj1" fmla="val 16200000"/>
              <a:gd name="adj2" fmla="val 3799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67" name="Google Shape;467;p5"/>
          <p:cNvSpPr/>
          <p:nvPr/>
        </p:nvSpPr>
        <p:spPr>
          <a:xfrm rot="-5400000">
            <a:off x="11038836" y="5711025"/>
            <a:ext cx="955800" cy="955800"/>
          </a:xfrm>
          <a:prstGeom prst="arc">
            <a:avLst>
              <a:gd name="adj1" fmla="val 16200000"/>
              <a:gd name="adj2" fmla="val 3799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68" name="Google Shape;468;p5"/>
          <p:cNvSpPr/>
          <p:nvPr/>
        </p:nvSpPr>
        <p:spPr>
          <a:xfrm rot="5400000" flipH="1">
            <a:off x="11265266" y="5944930"/>
            <a:ext cx="500700" cy="5007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69" name="Google Shape;469;p5"/>
          <p:cNvSpPr/>
          <p:nvPr/>
        </p:nvSpPr>
        <p:spPr>
          <a:xfrm rot="5400000" flipH="1">
            <a:off x="11386413" y="6070915"/>
            <a:ext cx="255600" cy="255600"/>
          </a:xfrm>
          <a:prstGeom prst="arc">
            <a:avLst>
              <a:gd name="adj1" fmla="val 16200000"/>
              <a:gd name="adj2" fmla="val 54672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470" name="Google Shape;470;p5"/>
          <p:cNvGrpSpPr/>
          <p:nvPr/>
        </p:nvGrpSpPr>
        <p:grpSpPr>
          <a:xfrm rot="5400000">
            <a:off x="10256153" y="555443"/>
            <a:ext cx="447313" cy="519892"/>
            <a:chOff x="10628069" y="2437255"/>
            <a:chExt cx="369772" cy="748800"/>
          </a:xfrm>
        </p:grpSpPr>
        <p:cxnSp>
          <p:nvCxnSpPr>
            <p:cNvPr id="471" name="Google Shape;471;p5"/>
            <p:cNvCxnSpPr/>
            <p:nvPr/>
          </p:nvCxnSpPr>
          <p:spPr>
            <a:xfrm>
              <a:off x="10997841"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472" name="Google Shape;472;p5"/>
            <p:cNvCxnSpPr/>
            <p:nvPr/>
          </p:nvCxnSpPr>
          <p:spPr>
            <a:xfrm>
              <a:off x="10812955"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473" name="Google Shape;473;p5"/>
            <p:cNvCxnSpPr/>
            <p:nvPr/>
          </p:nvCxnSpPr>
          <p:spPr>
            <a:xfrm>
              <a:off x="10628069" y="2437255"/>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474" name="Google Shape;474;p5"/>
          <p:cNvSpPr/>
          <p:nvPr/>
        </p:nvSpPr>
        <p:spPr>
          <a:xfrm rot="5400000">
            <a:off x="10687913" y="590604"/>
            <a:ext cx="455400" cy="4554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75" name="Google Shape;475;p5"/>
          <p:cNvSpPr/>
          <p:nvPr/>
        </p:nvSpPr>
        <p:spPr>
          <a:xfrm>
            <a:off x="10810234" y="712965"/>
            <a:ext cx="210600" cy="2106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76" name="Google Shape;476;p5"/>
          <p:cNvSpPr/>
          <p:nvPr/>
        </p:nvSpPr>
        <p:spPr>
          <a:xfrm>
            <a:off x="11503469" y="478900"/>
            <a:ext cx="210600" cy="210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77" name="Google Shape;477;p5"/>
          <p:cNvSpPr/>
          <p:nvPr/>
        </p:nvSpPr>
        <p:spPr>
          <a:xfrm rot="5400000">
            <a:off x="10099988" y="5723215"/>
            <a:ext cx="926700" cy="951000"/>
          </a:xfrm>
          <a:prstGeom prst="teardrop">
            <a:avLst>
              <a:gd name="adj" fmla="val 100000"/>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78" name="Google Shape;478;p5"/>
          <p:cNvSpPr/>
          <p:nvPr/>
        </p:nvSpPr>
        <p:spPr>
          <a:xfrm rot="5400000" flipH="1">
            <a:off x="10211844" y="5859328"/>
            <a:ext cx="702900" cy="702900"/>
          </a:xfrm>
          <a:prstGeom prst="arc">
            <a:avLst>
              <a:gd name="adj1" fmla="val 16200000"/>
              <a:gd name="adj2" fmla="val 10690623"/>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79" name="Google Shape;479;p5"/>
          <p:cNvSpPr/>
          <p:nvPr/>
        </p:nvSpPr>
        <p:spPr>
          <a:xfrm rot="5400000" flipH="1">
            <a:off x="10319158" y="5966642"/>
            <a:ext cx="488400" cy="488400"/>
          </a:xfrm>
          <a:prstGeom prst="arc">
            <a:avLst>
              <a:gd name="adj1" fmla="val 16200000"/>
              <a:gd name="adj2" fmla="val 10869229"/>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80" name="Google Shape;480;p5"/>
          <p:cNvSpPr/>
          <p:nvPr/>
        </p:nvSpPr>
        <p:spPr>
          <a:xfrm flipH="1">
            <a:off x="10083109" y="5744365"/>
            <a:ext cx="474300" cy="474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81" name="Google Shape;481;p5"/>
          <p:cNvSpPr/>
          <p:nvPr/>
        </p:nvSpPr>
        <p:spPr>
          <a:xfrm flipH="1">
            <a:off x="10465769" y="6118388"/>
            <a:ext cx="180900" cy="1809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482" name="Google Shape;482;p5"/>
          <p:cNvGrpSpPr/>
          <p:nvPr/>
        </p:nvGrpSpPr>
        <p:grpSpPr>
          <a:xfrm flipH="1">
            <a:off x="10678730" y="6336819"/>
            <a:ext cx="263802" cy="34198"/>
            <a:chOff x="10578164" y="275923"/>
            <a:chExt cx="416551" cy="54000"/>
          </a:xfrm>
        </p:grpSpPr>
        <p:sp>
          <p:nvSpPr>
            <p:cNvPr id="483" name="Google Shape;483;p5"/>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84" name="Google Shape;484;p5"/>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85" name="Google Shape;485;p5"/>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486" name="Google Shape;486;p5"/>
          <p:cNvGrpSpPr/>
          <p:nvPr/>
        </p:nvGrpSpPr>
        <p:grpSpPr>
          <a:xfrm flipH="1">
            <a:off x="10678730" y="6433845"/>
            <a:ext cx="263802" cy="34198"/>
            <a:chOff x="10578164" y="275923"/>
            <a:chExt cx="416551" cy="54000"/>
          </a:xfrm>
        </p:grpSpPr>
        <p:sp>
          <p:nvSpPr>
            <p:cNvPr id="487" name="Google Shape;487;p5"/>
            <p:cNvSpPr/>
            <p:nvPr/>
          </p:nvSpPr>
          <p:spPr>
            <a:xfrm>
              <a:off x="10578164"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88" name="Google Shape;488;p5"/>
            <p:cNvSpPr/>
            <p:nvPr/>
          </p:nvSpPr>
          <p:spPr>
            <a:xfrm>
              <a:off x="10759440"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89" name="Google Shape;489;p5"/>
            <p:cNvSpPr/>
            <p:nvPr/>
          </p:nvSpPr>
          <p:spPr>
            <a:xfrm>
              <a:off x="10940715"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490" name="Google Shape;490;p5"/>
          <p:cNvGrpSpPr/>
          <p:nvPr/>
        </p:nvGrpSpPr>
        <p:grpSpPr>
          <a:xfrm flipH="1">
            <a:off x="10678730" y="6530871"/>
            <a:ext cx="263802" cy="34198"/>
            <a:chOff x="10578164" y="275923"/>
            <a:chExt cx="416551" cy="54000"/>
          </a:xfrm>
        </p:grpSpPr>
        <p:sp>
          <p:nvSpPr>
            <p:cNvPr id="491" name="Google Shape;491;p5"/>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92" name="Google Shape;492;p5"/>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93" name="Google Shape;493;p5"/>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494" name="Google Shape;494;p5"/>
          <p:cNvGrpSpPr/>
          <p:nvPr/>
        </p:nvGrpSpPr>
        <p:grpSpPr>
          <a:xfrm flipH="1">
            <a:off x="10192076" y="5872517"/>
            <a:ext cx="263802" cy="34198"/>
            <a:chOff x="10578164" y="275923"/>
            <a:chExt cx="416551" cy="54000"/>
          </a:xfrm>
        </p:grpSpPr>
        <p:sp>
          <p:nvSpPr>
            <p:cNvPr id="495" name="Google Shape;495;p5"/>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96" name="Google Shape;496;p5"/>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97" name="Google Shape;497;p5"/>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498" name="Google Shape;498;p5"/>
          <p:cNvGrpSpPr/>
          <p:nvPr/>
        </p:nvGrpSpPr>
        <p:grpSpPr>
          <a:xfrm flipH="1">
            <a:off x="10192076" y="5969543"/>
            <a:ext cx="263802" cy="34198"/>
            <a:chOff x="10578164" y="275923"/>
            <a:chExt cx="416551" cy="54000"/>
          </a:xfrm>
        </p:grpSpPr>
        <p:sp>
          <p:nvSpPr>
            <p:cNvPr id="499" name="Google Shape;499;p5"/>
            <p:cNvSpPr/>
            <p:nvPr/>
          </p:nvSpPr>
          <p:spPr>
            <a:xfrm>
              <a:off x="10578164"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00" name="Google Shape;500;p5"/>
            <p:cNvSpPr/>
            <p:nvPr/>
          </p:nvSpPr>
          <p:spPr>
            <a:xfrm>
              <a:off x="10759440"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01" name="Google Shape;501;p5"/>
            <p:cNvSpPr/>
            <p:nvPr/>
          </p:nvSpPr>
          <p:spPr>
            <a:xfrm>
              <a:off x="10940715"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502" name="Google Shape;502;p5"/>
          <p:cNvGrpSpPr/>
          <p:nvPr/>
        </p:nvGrpSpPr>
        <p:grpSpPr>
          <a:xfrm flipH="1">
            <a:off x="10192076" y="6066569"/>
            <a:ext cx="263802" cy="34198"/>
            <a:chOff x="10578164" y="275923"/>
            <a:chExt cx="416551" cy="54000"/>
          </a:xfrm>
        </p:grpSpPr>
        <p:sp>
          <p:nvSpPr>
            <p:cNvPr id="503" name="Google Shape;503;p5"/>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04" name="Google Shape;504;p5"/>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05" name="Google Shape;505;p5"/>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2" name="Title 1">
            <a:extLst>
              <a:ext uri="{FF2B5EF4-FFF2-40B4-BE49-F238E27FC236}">
                <a16:creationId xmlns:a16="http://schemas.microsoft.com/office/drawing/2014/main" id="{36E49CB1-7B7C-BB60-FDF0-E1AAE12D5D90}"/>
              </a:ext>
            </a:extLst>
          </p:cNvPr>
          <p:cNvSpPr>
            <a:spLocks noGrp="1"/>
          </p:cNvSpPr>
          <p:nvPr>
            <p:ph type="title"/>
          </p:nvPr>
        </p:nvSpPr>
        <p:spPr/>
        <p:txBody>
          <a:bodyPr/>
          <a:lstStyle>
            <a:lvl1pPr>
              <a:defRPr>
                <a:solidFill>
                  <a:schemeClr val="tx2"/>
                </a:solidFill>
              </a:defRPr>
            </a:lvl1pPr>
          </a:lstStyle>
          <a:p>
            <a:r>
              <a:rPr lang="en-US" dirty="0"/>
              <a:t>Click to edit Master title style</a:t>
            </a:r>
            <a:endParaRPr lang="en-SE" dirty="0"/>
          </a:p>
        </p:txBody>
      </p:sp>
    </p:spTree>
    <p:extLst>
      <p:ext uri="{BB962C8B-B14F-4D97-AF65-F5344CB8AC3E}">
        <p14:creationId xmlns:p14="http://schemas.microsoft.com/office/powerpoint/2010/main" val="4001069896"/>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004 Section Title" userDrawn="1">
  <p:cSld name="CUSTOM_3">
    <p:bg>
      <p:bgPr>
        <a:solidFill>
          <a:srgbClr val="1E1E1F"/>
        </a:solidFill>
        <a:effectLst/>
      </p:bgPr>
    </p:bg>
    <p:spTree>
      <p:nvGrpSpPr>
        <p:cNvPr id="1" name="Shape 506"/>
        <p:cNvGrpSpPr/>
        <p:nvPr/>
      </p:nvGrpSpPr>
      <p:grpSpPr>
        <a:xfrm>
          <a:off x="0" y="0"/>
          <a:ext cx="0" cy="0"/>
          <a:chOff x="0" y="0"/>
          <a:chExt cx="0" cy="0"/>
        </a:xfrm>
      </p:grpSpPr>
      <p:sp>
        <p:nvSpPr>
          <p:cNvPr id="579" name="Google Shape;579;p6"/>
          <p:cNvSpPr/>
          <p:nvPr/>
        </p:nvSpPr>
        <p:spPr>
          <a:xfrm flipH="1">
            <a:off x="8744766" y="238130"/>
            <a:ext cx="1128000" cy="10851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32" name="Group 131">
            <a:extLst>
              <a:ext uri="{FF2B5EF4-FFF2-40B4-BE49-F238E27FC236}">
                <a16:creationId xmlns:a16="http://schemas.microsoft.com/office/drawing/2014/main" id="{5B85E3D0-E5AF-4BFB-B5A7-9015C3D5436B}"/>
              </a:ext>
            </a:extLst>
          </p:cNvPr>
          <p:cNvGrpSpPr/>
          <p:nvPr userDrawn="1"/>
        </p:nvGrpSpPr>
        <p:grpSpPr>
          <a:xfrm>
            <a:off x="8464431" y="232913"/>
            <a:ext cx="1397080" cy="946748"/>
            <a:chOff x="3210946" y="234733"/>
            <a:chExt cx="1560780" cy="1298611"/>
          </a:xfrm>
        </p:grpSpPr>
        <p:cxnSp>
          <p:nvCxnSpPr>
            <p:cNvPr id="133" name="Straight Connector 132">
              <a:extLst>
                <a:ext uri="{FF2B5EF4-FFF2-40B4-BE49-F238E27FC236}">
                  <a16:creationId xmlns:a16="http://schemas.microsoft.com/office/drawing/2014/main" id="{5C1E39AC-21B9-4A19-ADC1-90A80B08350E}"/>
                </a:ext>
              </a:extLst>
            </p:cNvPr>
            <p:cNvCxnSpPr>
              <a:cxnSpLocks/>
            </p:cNvCxnSpPr>
            <p:nvPr/>
          </p:nvCxnSpPr>
          <p:spPr>
            <a:xfrm rot="5400000">
              <a:off x="3991336" y="752954"/>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F92D4D7F-C1A0-4638-B2B0-F69A128A2A04}"/>
                </a:ext>
              </a:extLst>
            </p:cNvPr>
            <p:cNvCxnSpPr>
              <a:cxnSpLocks/>
            </p:cNvCxnSpPr>
            <p:nvPr/>
          </p:nvCxnSpPr>
          <p:spPr>
            <a:xfrm rot="5400000">
              <a:off x="3991336" y="567439"/>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984038B7-64FF-4C33-B00D-DC9E7508A500}"/>
                </a:ext>
              </a:extLst>
            </p:cNvPr>
            <p:cNvCxnSpPr>
              <a:cxnSpLocks/>
            </p:cNvCxnSpPr>
            <p:nvPr/>
          </p:nvCxnSpPr>
          <p:spPr>
            <a:xfrm rot="5400000">
              <a:off x="3991336" y="381923"/>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31BED0FF-A764-4BCE-ABBB-DBEBAFB34167}"/>
                </a:ext>
              </a:extLst>
            </p:cNvPr>
            <p:cNvCxnSpPr>
              <a:cxnSpLocks/>
            </p:cNvCxnSpPr>
            <p:nvPr/>
          </p:nvCxnSpPr>
          <p:spPr>
            <a:xfrm rot="5400000">
              <a:off x="3991336" y="19640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ACE8178D-1479-441C-999C-D435746C4B13}"/>
                </a:ext>
              </a:extLst>
            </p:cNvPr>
            <p:cNvCxnSpPr>
              <a:cxnSpLocks/>
            </p:cNvCxnSpPr>
            <p:nvPr/>
          </p:nvCxnSpPr>
          <p:spPr>
            <a:xfrm rot="5400000">
              <a:off x="3991336" y="1089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81AE62C7-755D-4234-98DD-DC1BF2ED9CD2}"/>
                </a:ext>
              </a:extLst>
            </p:cNvPr>
            <p:cNvCxnSpPr>
              <a:cxnSpLocks/>
            </p:cNvCxnSpPr>
            <p:nvPr/>
          </p:nvCxnSpPr>
          <p:spPr>
            <a:xfrm rot="5400000">
              <a:off x="3991336" y="-174625"/>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79E057A9-665E-48B3-AF3C-5FA176C54BCC}"/>
                </a:ext>
              </a:extLst>
            </p:cNvPr>
            <p:cNvCxnSpPr>
              <a:cxnSpLocks/>
            </p:cNvCxnSpPr>
            <p:nvPr/>
          </p:nvCxnSpPr>
          <p:spPr>
            <a:xfrm rot="5400000">
              <a:off x="3991336" y="-36014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BE739F19-E2D5-4B0C-829A-64E45E528735}"/>
                </a:ext>
              </a:extLst>
            </p:cNvPr>
            <p:cNvCxnSpPr>
              <a:cxnSpLocks/>
            </p:cNvCxnSpPr>
            <p:nvPr/>
          </p:nvCxnSpPr>
          <p:spPr>
            <a:xfrm rot="5400000">
              <a:off x="3991336" y="-54565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507" name="Google Shape;507;p6"/>
          <p:cNvSpPr txBox="1">
            <a:spLocks noGrp="1"/>
          </p:cNvSpPr>
          <p:nvPr>
            <p:ph type="body" idx="1"/>
          </p:nvPr>
        </p:nvSpPr>
        <p:spPr>
          <a:xfrm>
            <a:off x="2401350" y="3991350"/>
            <a:ext cx="7389300" cy="2075100"/>
          </a:xfrm>
          <a:prstGeom prst="rect">
            <a:avLst/>
          </a:prstGeom>
          <a:noFill/>
          <a:ln>
            <a:noFill/>
          </a:ln>
        </p:spPr>
        <p:txBody>
          <a:bodyPr spcFirstLastPara="1" wrap="square" lIns="121900" tIns="121900" rIns="121900" bIns="121900" anchor="t" anchorCtr="0">
            <a:noAutofit/>
          </a:bodyPr>
          <a:lstStyle>
            <a:lvl1pPr>
              <a:defRPr dirty="0">
                <a:solidFill>
                  <a:schemeClr val="tx2"/>
                </a:solidFill>
              </a:defRPr>
            </a:lvl1pPr>
          </a:lstStyle>
          <a:p>
            <a:pPr marL="450850" lvl="0" indent="-342900">
              <a:lnSpc>
                <a:spcPct val="100000"/>
              </a:lnSpc>
              <a:buClr>
                <a:schemeClr val="tx2"/>
              </a:buClr>
              <a:buFont typeface="Wingdings" panose="05000000000000000000" pitchFamily="2" charset="2"/>
              <a:buChar char="§"/>
            </a:pPr>
            <a:endParaRPr dirty="0"/>
          </a:p>
        </p:txBody>
      </p:sp>
      <p:sp>
        <p:nvSpPr>
          <p:cNvPr id="508" name="Google Shape;508;p6"/>
          <p:cNvSpPr txBox="1">
            <a:spLocks noGrp="1"/>
          </p:cNvSpPr>
          <p:nvPr>
            <p:ph type="title"/>
          </p:nvPr>
        </p:nvSpPr>
        <p:spPr>
          <a:xfrm>
            <a:off x="2401350" y="3066900"/>
            <a:ext cx="7389300" cy="763500"/>
          </a:xfrm>
          <a:prstGeom prst="rect">
            <a:avLst/>
          </a:prstGeom>
        </p:spPr>
        <p:txBody>
          <a:bodyPr spcFirstLastPara="1" wrap="square" lIns="121900" tIns="121900" rIns="121900" bIns="121900" anchor="t" anchorCtr="0">
            <a:noAutofit/>
          </a:bodyPr>
          <a:lstStyle>
            <a:lvl1pPr marL="0" marR="0" lvl="0" indent="0" algn="ctr" rtl="0">
              <a:lnSpc>
                <a:spcPct val="100000"/>
              </a:lnSpc>
              <a:spcBef>
                <a:spcPts val="0"/>
              </a:spcBef>
              <a:spcAft>
                <a:spcPts val="0"/>
              </a:spcAft>
              <a:buClr>
                <a:schemeClr val="lt2"/>
              </a:buClr>
              <a:buSzPts val="4000"/>
              <a:buFont typeface="Aldrich"/>
              <a:buNone/>
              <a:defRPr>
                <a:solidFill>
                  <a:schemeClr val="lt2"/>
                </a:solidFill>
              </a:defRPr>
            </a:lvl1pPr>
            <a:lvl2pPr lvl="1"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grpSp>
        <p:nvGrpSpPr>
          <p:cNvPr id="509" name="Google Shape;509;p6"/>
          <p:cNvGrpSpPr/>
          <p:nvPr/>
        </p:nvGrpSpPr>
        <p:grpSpPr>
          <a:xfrm flipH="1">
            <a:off x="10007839" y="1838613"/>
            <a:ext cx="810287" cy="544003"/>
            <a:chOff x="10624861" y="3933984"/>
            <a:chExt cx="1115330" cy="748800"/>
          </a:xfrm>
        </p:grpSpPr>
        <p:cxnSp>
          <p:nvCxnSpPr>
            <p:cNvPr id="510" name="Google Shape;510;p6"/>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511" name="Google Shape;511;p6"/>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512" name="Google Shape;512;p6"/>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513" name="Google Shape;513;p6"/>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514" name="Google Shape;514;p6"/>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515" name="Google Shape;515;p6"/>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516" name="Google Shape;516;p6"/>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517" name="Google Shape;517;p6"/>
          <p:cNvSpPr/>
          <p:nvPr/>
        </p:nvSpPr>
        <p:spPr>
          <a:xfrm flipH="1">
            <a:off x="11495537" y="229805"/>
            <a:ext cx="544200" cy="5442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18" name="Google Shape;518;p6"/>
          <p:cNvSpPr/>
          <p:nvPr/>
        </p:nvSpPr>
        <p:spPr>
          <a:xfrm flipH="1">
            <a:off x="10961247" y="230305"/>
            <a:ext cx="1069500" cy="1069500"/>
          </a:xfrm>
          <a:prstGeom prst="arc">
            <a:avLst>
              <a:gd name="adj1" fmla="val 16200000"/>
              <a:gd name="adj2" fmla="val 5467200"/>
            </a:avLst>
          </a:prstGeom>
          <a:noFill/>
          <a:ln w="9525" cap="flat" cmpd="sng">
            <a:solidFill>
              <a:schemeClr val="dk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519" name="Google Shape;519;p6"/>
          <p:cNvGrpSpPr/>
          <p:nvPr/>
        </p:nvGrpSpPr>
        <p:grpSpPr>
          <a:xfrm flipH="1">
            <a:off x="11502543" y="766390"/>
            <a:ext cx="537277" cy="544003"/>
            <a:chOff x="8943245" y="2438859"/>
            <a:chExt cx="739541" cy="748800"/>
          </a:xfrm>
        </p:grpSpPr>
        <p:cxnSp>
          <p:nvCxnSpPr>
            <p:cNvPr id="520" name="Google Shape;520;p6"/>
            <p:cNvCxnSpPr/>
            <p:nvPr/>
          </p:nvCxnSpPr>
          <p:spPr>
            <a:xfrm>
              <a:off x="8943245"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521" name="Google Shape;521;p6"/>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522" name="Google Shape;522;p6"/>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523" name="Google Shape;523;p6"/>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524" name="Google Shape;524;p6"/>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525" name="Google Shape;525;p6"/>
          <p:cNvSpPr/>
          <p:nvPr/>
        </p:nvSpPr>
        <p:spPr>
          <a:xfrm flipH="1">
            <a:off x="11131450" y="365168"/>
            <a:ext cx="797400" cy="797400"/>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26" name="Google Shape;526;p6"/>
          <p:cNvSpPr/>
          <p:nvPr/>
        </p:nvSpPr>
        <p:spPr>
          <a:xfrm flipH="1">
            <a:off x="11274580" y="507940"/>
            <a:ext cx="511500" cy="5115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27" name="Google Shape;527;p6"/>
          <p:cNvSpPr/>
          <p:nvPr/>
        </p:nvSpPr>
        <p:spPr>
          <a:xfrm flipH="1">
            <a:off x="11404430" y="637890"/>
            <a:ext cx="251700" cy="251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28" name="Google Shape;528;p6"/>
          <p:cNvSpPr/>
          <p:nvPr/>
        </p:nvSpPr>
        <p:spPr>
          <a:xfrm flipH="1">
            <a:off x="10412812" y="229805"/>
            <a:ext cx="544200" cy="5442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29" name="Google Shape;529;p6"/>
          <p:cNvSpPr/>
          <p:nvPr/>
        </p:nvSpPr>
        <p:spPr>
          <a:xfrm flipH="1">
            <a:off x="10413977" y="774086"/>
            <a:ext cx="544200" cy="5442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530" name="Google Shape;530;p6"/>
          <p:cNvGrpSpPr/>
          <p:nvPr/>
        </p:nvGrpSpPr>
        <p:grpSpPr>
          <a:xfrm flipH="1">
            <a:off x="10547157" y="765225"/>
            <a:ext cx="268639" cy="544003"/>
            <a:chOff x="10628069" y="2437255"/>
            <a:chExt cx="369772" cy="748800"/>
          </a:xfrm>
        </p:grpSpPr>
        <p:cxnSp>
          <p:nvCxnSpPr>
            <p:cNvPr id="531" name="Google Shape;531;p6"/>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532" name="Google Shape;532;p6"/>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533" name="Google Shape;533;p6"/>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534" name="Google Shape;534;p6"/>
          <p:cNvSpPr/>
          <p:nvPr/>
        </p:nvSpPr>
        <p:spPr>
          <a:xfrm flipH="1">
            <a:off x="10536848" y="364000"/>
            <a:ext cx="288300" cy="2883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35" name="Google Shape;535;p6"/>
          <p:cNvSpPr/>
          <p:nvPr/>
        </p:nvSpPr>
        <p:spPr>
          <a:xfrm flipH="1">
            <a:off x="10606703" y="433346"/>
            <a:ext cx="149100" cy="149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36" name="Google Shape;536;p6"/>
          <p:cNvSpPr/>
          <p:nvPr/>
        </p:nvSpPr>
        <p:spPr>
          <a:xfrm rot="-5400000" flipH="1">
            <a:off x="9867209" y="775504"/>
            <a:ext cx="544200" cy="5442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41" name="Google Shape;541;p6"/>
          <p:cNvSpPr/>
          <p:nvPr/>
        </p:nvSpPr>
        <p:spPr>
          <a:xfrm flipH="1">
            <a:off x="9884169" y="248037"/>
            <a:ext cx="511500" cy="5115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42" name="Google Shape;542;p6"/>
          <p:cNvSpPr/>
          <p:nvPr/>
        </p:nvSpPr>
        <p:spPr>
          <a:xfrm flipH="1">
            <a:off x="9999565" y="355842"/>
            <a:ext cx="288300" cy="288300"/>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43" name="Google Shape;543;p6"/>
          <p:cNvSpPr/>
          <p:nvPr/>
        </p:nvSpPr>
        <p:spPr>
          <a:xfrm flipH="1">
            <a:off x="10069420" y="425188"/>
            <a:ext cx="149100" cy="149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44" name="Google Shape;544;p6"/>
          <p:cNvSpPr/>
          <p:nvPr/>
        </p:nvSpPr>
        <p:spPr>
          <a:xfrm rot="5400000" flipH="1">
            <a:off x="10962413" y="1312789"/>
            <a:ext cx="1069500" cy="10695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545" name="Google Shape;545;p6"/>
          <p:cNvSpPr/>
          <p:nvPr/>
        </p:nvSpPr>
        <p:spPr>
          <a:xfrm rot="5400000" flipH="1">
            <a:off x="11093982" y="1444357"/>
            <a:ext cx="806400" cy="806400"/>
          </a:xfrm>
          <a:prstGeom prst="arc">
            <a:avLst>
              <a:gd name="adj1" fmla="val 16200000"/>
              <a:gd name="adj2" fmla="val 5467200"/>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546" name="Google Shape;546;p6"/>
          <p:cNvSpPr/>
          <p:nvPr/>
        </p:nvSpPr>
        <p:spPr>
          <a:xfrm rot="5400000" flipH="1">
            <a:off x="11217024" y="1567398"/>
            <a:ext cx="560400" cy="5604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547" name="Google Shape;547;p6"/>
          <p:cNvSpPr/>
          <p:nvPr/>
        </p:nvSpPr>
        <p:spPr>
          <a:xfrm rot="5400000" flipH="1">
            <a:off x="11345540" y="1707567"/>
            <a:ext cx="286200" cy="286200"/>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548" name="Google Shape;548;p6"/>
          <p:cNvSpPr/>
          <p:nvPr/>
        </p:nvSpPr>
        <p:spPr>
          <a:xfrm rot="5400000">
            <a:off x="10963578" y="1304883"/>
            <a:ext cx="1069500" cy="1069500"/>
          </a:xfrm>
          <a:prstGeom prst="arc">
            <a:avLst>
              <a:gd name="adj1" fmla="val 16200000"/>
              <a:gd name="adj2" fmla="val 3799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549" name="Google Shape;549;p6"/>
          <p:cNvSpPr/>
          <p:nvPr/>
        </p:nvSpPr>
        <p:spPr>
          <a:xfrm rot="-5400000" flipH="1">
            <a:off x="10958012" y="1304883"/>
            <a:ext cx="1069500" cy="1069500"/>
          </a:xfrm>
          <a:prstGeom prst="arc">
            <a:avLst>
              <a:gd name="adj1" fmla="val 16200000"/>
              <a:gd name="adj2" fmla="val 3799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550" name="Google Shape;550;p6"/>
          <p:cNvSpPr/>
          <p:nvPr/>
        </p:nvSpPr>
        <p:spPr>
          <a:xfrm rot="5400000">
            <a:off x="11211196" y="1552381"/>
            <a:ext cx="560400" cy="5604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551" name="Google Shape;551;p6"/>
          <p:cNvSpPr/>
          <p:nvPr/>
        </p:nvSpPr>
        <p:spPr>
          <a:xfrm rot="5400000">
            <a:off x="11346705" y="1685660"/>
            <a:ext cx="286200" cy="286200"/>
          </a:xfrm>
          <a:prstGeom prst="arc">
            <a:avLst>
              <a:gd name="adj1" fmla="val 16200000"/>
              <a:gd name="adj2" fmla="val 54672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552" name="Google Shape;552;p6"/>
          <p:cNvGrpSpPr/>
          <p:nvPr/>
        </p:nvGrpSpPr>
        <p:grpSpPr>
          <a:xfrm flipH="1">
            <a:off x="10006674" y="1308329"/>
            <a:ext cx="810288" cy="544003"/>
            <a:chOff x="10626465" y="3184818"/>
            <a:chExt cx="1115330" cy="748800"/>
          </a:xfrm>
        </p:grpSpPr>
        <p:cxnSp>
          <p:nvCxnSpPr>
            <p:cNvPr id="553" name="Google Shape;553;p6"/>
            <p:cNvCxnSpPr/>
            <p:nvPr/>
          </p:nvCxnSpPr>
          <p:spPr>
            <a:xfrm>
              <a:off x="10998241" y="3184818"/>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554" name="Google Shape;554;p6"/>
            <p:cNvCxnSpPr/>
            <p:nvPr/>
          </p:nvCxnSpPr>
          <p:spPr>
            <a:xfrm>
              <a:off x="10812353" y="3184818"/>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555" name="Google Shape;555;p6"/>
            <p:cNvCxnSpPr/>
            <p:nvPr/>
          </p:nvCxnSpPr>
          <p:spPr>
            <a:xfrm>
              <a:off x="10626465" y="3184818"/>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556" name="Google Shape;556;p6"/>
            <p:cNvCxnSpPr/>
            <p:nvPr/>
          </p:nvCxnSpPr>
          <p:spPr>
            <a:xfrm>
              <a:off x="11555905" y="3184818"/>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557" name="Google Shape;557;p6"/>
            <p:cNvCxnSpPr/>
            <p:nvPr/>
          </p:nvCxnSpPr>
          <p:spPr>
            <a:xfrm>
              <a:off x="11370017" y="3184818"/>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558" name="Google Shape;558;p6"/>
            <p:cNvCxnSpPr/>
            <p:nvPr/>
          </p:nvCxnSpPr>
          <p:spPr>
            <a:xfrm>
              <a:off x="11184129" y="3184818"/>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559" name="Google Shape;559;p6"/>
            <p:cNvCxnSpPr/>
            <p:nvPr/>
          </p:nvCxnSpPr>
          <p:spPr>
            <a:xfrm>
              <a:off x="11741795" y="3184818"/>
              <a:ext cx="0" cy="748800"/>
            </a:xfrm>
            <a:prstGeom prst="straightConnector1">
              <a:avLst/>
            </a:prstGeom>
            <a:noFill/>
            <a:ln w="9525" cap="flat" cmpd="sng">
              <a:solidFill>
                <a:schemeClr val="dk2"/>
              </a:solidFill>
              <a:prstDash val="solid"/>
              <a:miter lim="800000"/>
              <a:headEnd type="none" w="sm" len="sm"/>
              <a:tailEnd type="none" w="sm" len="sm"/>
            </a:ln>
          </p:spPr>
        </p:cxnSp>
      </p:grpSp>
      <p:sp>
        <p:nvSpPr>
          <p:cNvPr id="560" name="Google Shape;560;p6"/>
          <p:cNvSpPr/>
          <p:nvPr/>
        </p:nvSpPr>
        <p:spPr>
          <a:xfrm flipH="1">
            <a:off x="10411239" y="1323196"/>
            <a:ext cx="552600" cy="531300"/>
          </a:xfrm>
          <a:prstGeom prst="rtTriangl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61" name="Google Shape;561;p6"/>
          <p:cNvSpPr/>
          <p:nvPr/>
        </p:nvSpPr>
        <p:spPr>
          <a:xfrm rot="5400000" flipH="1">
            <a:off x="9853138" y="1312706"/>
            <a:ext cx="552600" cy="531300"/>
          </a:xfrm>
          <a:prstGeom prst="rtTriangl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562" name="Google Shape;562;p6"/>
          <p:cNvGrpSpPr/>
          <p:nvPr/>
        </p:nvGrpSpPr>
        <p:grpSpPr>
          <a:xfrm rot="10800000" flipH="1">
            <a:off x="9864699" y="1853554"/>
            <a:ext cx="1100106" cy="552503"/>
            <a:chOff x="10576560" y="3328633"/>
            <a:chExt cx="1514255" cy="760500"/>
          </a:xfrm>
        </p:grpSpPr>
        <p:sp>
          <p:nvSpPr>
            <p:cNvPr id="563" name="Google Shape;563;p6"/>
            <p:cNvSpPr/>
            <p:nvPr/>
          </p:nvSpPr>
          <p:spPr>
            <a:xfrm>
              <a:off x="10576560" y="335761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64" name="Google Shape;564;p6"/>
            <p:cNvSpPr/>
            <p:nvPr/>
          </p:nvSpPr>
          <p:spPr>
            <a:xfrm rot="-5400000">
              <a:off x="11344865" y="334318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565" name="Google Shape;565;p6"/>
          <p:cNvSpPr/>
          <p:nvPr/>
        </p:nvSpPr>
        <p:spPr>
          <a:xfrm rot="-2700000" flipH="1">
            <a:off x="10210414" y="1660737"/>
            <a:ext cx="393293" cy="393293"/>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66" name="Google Shape;566;p6"/>
          <p:cNvSpPr/>
          <p:nvPr/>
        </p:nvSpPr>
        <p:spPr>
          <a:xfrm flipH="1">
            <a:off x="10266458" y="1711299"/>
            <a:ext cx="288300" cy="2883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67" name="Google Shape;567;p6"/>
          <p:cNvSpPr/>
          <p:nvPr/>
        </p:nvSpPr>
        <p:spPr>
          <a:xfrm flipH="1">
            <a:off x="10336240" y="1780718"/>
            <a:ext cx="149100" cy="149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68" name="Google Shape;568;p6"/>
          <p:cNvSpPr/>
          <p:nvPr/>
        </p:nvSpPr>
        <p:spPr>
          <a:xfrm rot="10800000" flipH="1">
            <a:off x="10967349" y="2389849"/>
            <a:ext cx="1069500" cy="1069500"/>
          </a:xfrm>
          <a:prstGeom prst="arc">
            <a:avLst>
              <a:gd name="adj1" fmla="val 16200000"/>
              <a:gd name="adj2" fmla="val 125862"/>
            </a:avLst>
          </a:prstGeom>
          <a:noFill/>
          <a:ln w="9525" cap="flat" cmpd="sng">
            <a:solidFill>
              <a:schemeClr val="dk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569" name="Google Shape;569;p6"/>
          <p:cNvSpPr/>
          <p:nvPr/>
        </p:nvSpPr>
        <p:spPr>
          <a:xfrm flipH="1">
            <a:off x="10940786" y="2915231"/>
            <a:ext cx="544200" cy="5442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570" name="Google Shape;570;p6"/>
          <p:cNvGrpSpPr/>
          <p:nvPr/>
        </p:nvGrpSpPr>
        <p:grpSpPr>
          <a:xfrm rot="10800000" flipH="1">
            <a:off x="10939280" y="2378174"/>
            <a:ext cx="1100106" cy="552503"/>
            <a:chOff x="10576560" y="3328633"/>
            <a:chExt cx="1514255" cy="760500"/>
          </a:xfrm>
        </p:grpSpPr>
        <p:sp>
          <p:nvSpPr>
            <p:cNvPr id="571" name="Google Shape;571;p6"/>
            <p:cNvSpPr/>
            <p:nvPr/>
          </p:nvSpPr>
          <p:spPr>
            <a:xfrm>
              <a:off x="10576560" y="335761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72" name="Google Shape;572;p6"/>
            <p:cNvSpPr/>
            <p:nvPr/>
          </p:nvSpPr>
          <p:spPr>
            <a:xfrm rot="-5400000">
              <a:off x="11344865" y="334318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573" name="Google Shape;573;p6"/>
          <p:cNvSpPr/>
          <p:nvPr/>
        </p:nvSpPr>
        <p:spPr>
          <a:xfrm rot="5400000">
            <a:off x="11201886" y="2622446"/>
            <a:ext cx="560400" cy="560400"/>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574" name="Google Shape;574;p6"/>
          <p:cNvSpPr/>
          <p:nvPr/>
        </p:nvSpPr>
        <p:spPr>
          <a:xfrm rot="5400000" flipH="1">
            <a:off x="11203052" y="2621147"/>
            <a:ext cx="560400" cy="5604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575" name="Google Shape;575;p6"/>
          <p:cNvGrpSpPr/>
          <p:nvPr/>
        </p:nvGrpSpPr>
        <p:grpSpPr>
          <a:xfrm flipH="1">
            <a:off x="11275232" y="2679891"/>
            <a:ext cx="427618" cy="427618"/>
            <a:chOff x="9392653" y="5061283"/>
            <a:chExt cx="588600" cy="588600"/>
          </a:xfrm>
        </p:grpSpPr>
        <p:sp>
          <p:nvSpPr>
            <p:cNvPr id="576" name="Google Shape;576;p6"/>
            <p:cNvSpPr/>
            <p:nvPr/>
          </p:nvSpPr>
          <p:spPr>
            <a:xfrm>
              <a:off x="9392653" y="5061283"/>
              <a:ext cx="588600" cy="588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77" name="Google Shape;577;p6"/>
            <p:cNvSpPr/>
            <p:nvPr/>
          </p:nvSpPr>
          <p:spPr>
            <a:xfrm>
              <a:off x="9508479" y="5177109"/>
              <a:ext cx="357000" cy="357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78" name="Google Shape;578;p6"/>
            <p:cNvSpPr/>
            <p:nvPr/>
          </p:nvSpPr>
          <p:spPr>
            <a:xfrm>
              <a:off x="9608742" y="5277372"/>
              <a:ext cx="156600" cy="156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589" name="Google Shape;589;p6"/>
          <p:cNvGrpSpPr/>
          <p:nvPr/>
        </p:nvGrpSpPr>
        <p:grpSpPr>
          <a:xfrm rot="59625" flipH="1">
            <a:off x="8741947" y="227006"/>
            <a:ext cx="1114254" cy="1114185"/>
            <a:chOff x="3247624" y="213651"/>
            <a:chExt cx="1533709" cy="1533614"/>
          </a:xfrm>
        </p:grpSpPr>
        <p:sp>
          <p:nvSpPr>
            <p:cNvPr id="590" name="Google Shape;590;p6"/>
            <p:cNvSpPr/>
            <p:nvPr/>
          </p:nvSpPr>
          <p:spPr>
            <a:xfrm rot="-2642172" flipH="1">
              <a:off x="3472138" y="438179"/>
              <a:ext cx="1084572" cy="1084572"/>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591" name="Google Shape;591;p6"/>
            <p:cNvSpPr/>
            <p:nvPr/>
          </p:nvSpPr>
          <p:spPr>
            <a:xfrm rot="8157828" flipH="1">
              <a:off x="3472247" y="438165"/>
              <a:ext cx="1084572" cy="1084572"/>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592" name="Google Shape;592;p6"/>
          <p:cNvSpPr/>
          <p:nvPr/>
        </p:nvSpPr>
        <p:spPr>
          <a:xfrm flipH="1">
            <a:off x="9043323" y="527961"/>
            <a:ext cx="511500" cy="5115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93" name="Google Shape;593;p6"/>
          <p:cNvSpPr/>
          <p:nvPr/>
        </p:nvSpPr>
        <p:spPr>
          <a:xfrm flipH="1">
            <a:off x="9169461" y="654124"/>
            <a:ext cx="259200" cy="2592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cxnSp>
        <p:nvCxnSpPr>
          <p:cNvPr id="594" name="Google Shape;594;p6"/>
          <p:cNvCxnSpPr/>
          <p:nvPr/>
        </p:nvCxnSpPr>
        <p:spPr>
          <a:xfrm>
            <a:off x="749191" y="1229156"/>
            <a:ext cx="499800" cy="0"/>
          </a:xfrm>
          <a:prstGeom prst="straightConnector1">
            <a:avLst/>
          </a:prstGeom>
          <a:noFill/>
          <a:ln w="9525" cap="flat" cmpd="sng">
            <a:solidFill>
              <a:schemeClr val="accent3"/>
            </a:solidFill>
            <a:prstDash val="solid"/>
            <a:miter lim="800000"/>
            <a:headEnd type="none" w="sm" len="sm"/>
            <a:tailEnd type="none" w="sm" len="sm"/>
          </a:ln>
        </p:spPr>
      </p:cxnSp>
      <p:sp>
        <p:nvSpPr>
          <p:cNvPr id="595" name="Google Shape;595;p6"/>
          <p:cNvSpPr/>
          <p:nvPr/>
        </p:nvSpPr>
        <p:spPr>
          <a:xfrm rot="10800000" flipH="1">
            <a:off x="175014" y="686400"/>
            <a:ext cx="544200" cy="5442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96" name="Google Shape;596;p6"/>
          <p:cNvSpPr/>
          <p:nvPr/>
        </p:nvSpPr>
        <p:spPr>
          <a:xfrm rot="10800000" flipH="1">
            <a:off x="184004" y="160600"/>
            <a:ext cx="1069500" cy="1069500"/>
          </a:xfrm>
          <a:prstGeom prst="arc">
            <a:avLst>
              <a:gd name="adj1" fmla="val 16200000"/>
              <a:gd name="adj2" fmla="val 5467200"/>
            </a:avLst>
          </a:prstGeom>
          <a:noFill/>
          <a:ln w="9525" cap="flat" cmpd="sng">
            <a:solidFill>
              <a:schemeClr val="dk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597" name="Google Shape;597;p6"/>
          <p:cNvGrpSpPr/>
          <p:nvPr/>
        </p:nvGrpSpPr>
        <p:grpSpPr>
          <a:xfrm rot="10800000" flipH="1">
            <a:off x="174931" y="150012"/>
            <a:ext cx="537277" cy="544003"/>
            <a:chOff x="8943245" y="2438859"/>
            <a:chExt cx="739541" cy="748800"/>
          </a:xfrm>
        </p:grpSpPr>
        <p:cxnSp>
          <p:nvCxnSpPr>
            <p:cNvPr id="598" name="Google Shape;598;p6"/>
            <p:cNvCxnSpPr/>
            <p:nvPr/>
          </p:nvCxnSpPr>
          <p:spPr>
            <a:xfrm>
              <a:off x="8943245"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599" name="Google Shape;599;p6"/>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600" name="Google Shape;600;p6"/>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601" name="Google Shape;601;p6"/>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602" name="Google Shape;602;p6"/>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603" name="Google Shape;603;p6"/>
          <p:cNvSpPr/>
          <p:nvPr/>
        </p:nvSpPr>
        <p:spPr>
          <a:xfrm rot="10800000" flipH="1">
            <a:off x="285901" y="297837"/>
            <a:ext cx="797400" cy="797400"/>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04" name="Google Shape;604;p6"/>
          <p:cNvSpPr/>
          <p:nvPr/>
        </p:nvSpPr>
        <p:spPr>
          <a:xfrm rot="10800000" flipH="1">
            <a:off x="428672" y="441265"/>
            <a:ext cx="511200" cy="5112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05" name="Google Shape;605;p6"/>
          <p:cNvSpPr/>
          <p:nvPr/>
        </p:nvSpPr>
        <p:spPr>
          <a:xfrm rot="10800000" flipH="1">
            <a:off x="558621" y="570515"/>
            <a:ext cx="252000" cy="252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06" name="Google Shape;606;p6"/>
          <p:cNvSpPr/>
          <p:nvPr/>
        </p:nvSpPr>
        <p:spPr>
          <a:xfrm rot="10800000" flipH="1">
            <a:off x="1257739" y="686400"/>
            <a:ext cx="544200" cy="5442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07" name="Google Shape;607;p6"/>
          <p:cNvSpPr/>
          <p:nvPr/>
        </p:nvSpPr>
        <p:spPr>
          <a:xfrm rot="10800000" flipH="1">
            <a:off x="1256574" y="142119"/>
            <a:ext cx="544200" cy="5442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608" name="Google Shape;608;p6"/>
          <p:cNvGrpSpPr/>
          <p:nvPr/>
        </p:nvGrpSpPr>
        <p:grpSpPr>
          <a:xfrm rot="10800000" flipH="1">
            <a:off x="1398955" y="151177"/>
            <a:ext cx="268639" cy="544003"/>
            <a:chOff x="10628069" y="2437255"/>
            <a:chExt cx="369772" cy="748800"/>
          </a:xfrm>
        </p:grpSpPr>
        <p:cxnSp>
          <p:nvCxnSpPr>
            <p:cNvPr id="609" name="Google Shape;609;p6"/>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610" name="Google Shape;610;p6"/>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611" name="Google Shape;611;p6"/>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612" name="Google Shape;612;p6"/>
          <p:cNvSpPr/>
          <p:nvPr/>
        </p:nvSpPr>
        <p:spPr>
          <a:xfrm rot="10800000" flipH="1">
            <a:off x="1389603" y="808104"/>
            <a:ext cx="288300" cy="2883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13" name="Google Shape;613;p6"/>
          <p:cNvSpPr/>
          <p:nvPr/>
        </p:nvSpPr>
        <p:spPr>
          <a:xfrm rot="10800000" flipH="1">
            <a:off x="1458948" y="877958"/>
            <a:ext cx="149100" cy="149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14" name="Google Shape;614;p6"/>
          <p:cNvSpPr/>
          <p:nvPr/>
        </p:nvSpPr>
        <p:spPr>
          <a:xfrm rot="5400000" flipH="1">
            <a:off x="1803342" y="140701"/>
            <a:ext cx="544200" cy="5442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19" name="Google Shape;619;p6"/>
          <p:cNvSpPr/>
          <p:nvPr/>
        </p:nvSpPr>
        <p:spPr>
          <a:xfrm rot="10800000" flipH="1">
            <a:off x="1819082" y="701168"/>
            <a:ext cx="511200" cy="511200"/>
          </a:xfrm>
          <a:prstGeom prst="ellipse">
            <a:avLst/>
          </a:prstGeom>
          <a:solidFill>
            <a:schemeClr val="dk2"/>
          </a:solid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20" name="Google Shape;620;p6"/>
          <p:cNvSpPr/>
          <p:nvPr/>
        </p:nvSpPr>
        <p:spPr>
          <a:xfrm rot="10800000" flipH="1">
            <a:off x="1926886" y="816262"/>
            <a:ext cx="288300" cy="288300"/>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21" name="Google Shape;621;p6"/>
          <p:cNvSpPr/>
          <p:nvPr/>
        </p:nvSpPr>
        <p:spPr>
          <a:xfrm rot="10800000" flipH="1">
            <a:off x="1996232" y="886116"/>
            <a:ext cx="149100" cy="149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22" name="Google Shape;622;p6"/>
          <p:cNvSpPr/>
          <p:nvPr/>
        </p:nvSpPr>
        <p:spPr>
          <a:xfrm rot="10800000" flipH="1">
            <a:off x="179405" y="1767832"/>
            <a:ext cx="544200" cy="5442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23" name="Google Shape;623;p6"/>
          <p:cNvSpPr/>
          <p:nvPr/>
        </p:nvSpPr>
        <p:spPr>
          <a:xfrm rot="5400000" flipH="1">
            <a:off x="179314" y="1229127"/>
            <a:ext cx="544200" cy="5442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624" name="Google Shape;624;p6"/>
          <p:cNvGrpSpPr/>
          <p:nvPr/>
        </p:nvGrpSpPr>
        <p:grpSpPr>
          <a:xfrm rot="5400000" flipH="1">
            <a:off x="311076" y="1777023"/>
            <a:ext cx="280842" cy="544003"/>
            <a:chOff x="10628069" y="2437255"/>
            <a:chExt cx="369772" cy="748800"/>
          </a:xfrm>
        </p:grpSpPr>
        <p:cxnSp>
          <p:nvCxnSpPr>
            <p:cNvPr id="625" name="Google Shape;625;p6"/>
            <p:cNvCxnSpPr/>
            <p:nvPr/>
          </p:nvCxnSpPr>
          <p:spPr>
            <a:xfrm>
              <a:off x="10997841"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626" name="Google Shape;626;p6"/>
            <p:cNvCxnSpPr/>
            <p:nvPr/>
          </p:nvCxnSpPr>
          <p:spPr>
            <a:xfrm>
              <a:off x="10812955"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627" name="Google Shape;627;p6"/>
            <p:cNvCxnSpPr/>
            <p:nvPr/>
          </p:nvCxnSpPr>
          <p:spPr>
            <a:xfrm>
              <a:off x="10628069" y="2437255"/>
              <a:ext cx="0" cy="748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628" name="Google Shape;628;p6"/>
          <p:cNvGrpSpPr/>
          <p:nvPr/>
        </p:nvGrpSpPr>
        <p:grpSpPr>
          <a:xfrm rot="5400000" flipH="1">
            <a:off x="316012" y="1233847"/>
            <a:ext cx="268639" cy="544003"/>
            <a:chOff x="10628069" y="2437255"/>
            <a:chExt cx="369772" cy="748800"/>
          </a:xfrm>
        </p:grpSpPr>
        <p:cxnSp>
          <p:nvCxnSpPr>
            <p:cNvPr id="629" name="Google Shape;629;p6"/>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630" name="Google Shape;630;p6"/>
            <p:cNvCxnSpPr/>
            <p:nvPr/>
          </p:nvCxnSpPr>
          <p:spPr>
            <a:xfrm>
              <a:off x="10812955"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631" name="Google Shape;631;p6"/>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632" name="Google Shape;632;p6"/>
          <p:cNvSpPr/>
          <p:nvPr/>
        </p:nvSpPr>
        <p:spPr>
          <a:xfrm>
            <a:off x="176614" y="1229462"/>
            <a:ext cx="1084200" cy="1084200"/>
          </a:xfrm>
          <a:prstGeom prst="arc">
            <a:avLst>
              <a:gd name="adj1" fmla="val 16200000"/>
              <a:gd name="adj2" fmla="val 5378577"/>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633" name="Google Shape;633;p6"/>
          <p:cNvGrpSpPr/>
          <p:nvPr/>
        </p:nvGrpSpPr>
        <p:grpSpPr>
          <a:xfrm rot="-5400000">
            <a:off x="314789" y="1366946"/>
            <a:ext cx="816005" cy="816005"/>
            <a:chOff x="6214949" y="2511699"/>
            <a:chExt cx="1123200" cy="1123200"/>
          </a:xfrm>
        </p:grpSpPr>
        <p:sp>
          <p:nvSpPr>
            <p:cNvPr id="634" name="Google Shape;634;p6"/>
            <p:cNvSpPr/>
            <p:nvPr/>
          </p:nvSpPr>
          <p:spPr>
            <a:xfrm rot="-5400000" flipH="1">
              <a:off x="6402149" y="2698899"/>
              <a:ext cx="748800" cy="7488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635" name="Google Shape;635;p6"/>
            <p:cNvSpPr/>
            <p:nvPr/>
          </p:nvSpPr>
          <p:spPr>
            <a:xfrm rot="-5400000" flipH="1">
              <a:off x="6589349" y="2886099"/>
              <a:ext cx="374400" cy="374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636" name="Google Shape;636;p6"/>
            <p:cNvSpPr/>
            <p:nvPr/>
          </p:nvSpPr>
          <p:spPr>
            <a:xfrm rot="-5400000" flipH="1">
              <a:off x="6214949" y="2511699"/>
              <a:ext cx="1123200" cy="1123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800">
                  <a:latin typeface="Calibri"/>
                  <a:ea typeface="Calibri"/>
                  <a:cs typeface="Calibri"/>
                  <a:sym typeface="Calibri"/>
                </a:rPr>
                <a:t>		</a:t>
              </a:r>
              <a:endParaRPr sz="1800" b="0" i="0" u="none" strike="noStrike" cap="none">
                <a:solidFill>
                  <a:srgbClr val="000000"/>
                </a:solidFill>
                <a:latin typeface="Calibri"/>
                <a:ea typeface="Calibri"/>
                <a:cs typeface="Calibri"/>
                <a:sym typeface="Calibri"/>
              </a:endParaRPr>
            </a:p>
          </p:txBody>
        </p:sp>
      </p:grpSp>
      <p:grpSp>
        <p:nvGrpSpPr>
          <p:cNvPr id="141" name="Group 140">
            <a:extLst>
              <a:ext uri="{FF2B5EF4-FFF2-40B4-BE49-F238E27FC236}">
                <a16:creationId xmlns:a16="http://schemas.microsoft.com/office/drawing/2014/main" id="{9EA2F2B5-ED78-4C74-9E66-01D2766CC211}"/>
              </a:ext>
            </a:extLst>
          </p:cNvPr>
          <p:cNvGrpSpPr/>
          <p:nvPr userDrawn="1"/>
        </p:nvGrpSpPr>
        <p:grpSpPr>
          <a:xfrm>
            <a:off x="1800951" y="241539"/>
            <a:ext cx="545433" cy="309999"/>
            <a:chOff x="11184673" y="2647468"/>
            <a:chExt cx="748937" cy="369772"/>
          </a:xfrm>
        </p:grpSpPr>
        <p:cxnSp>
          <p:nvCxnSpPr>
            <p:cNvPr id="142" name="Straight Connector 141">
              <a:extLst>
                <a:ext uri="{FF2B5EF4-FFF2-40B4-BE49-F238E27FC236}">
                  <a16:creationId xmlns:a16="http://schemas.microsoft.com/office/drawing/2014/main" id="{527793F7-14A2-4DCB-95EF-16D234E92D03}"/>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CC14E8AF-2456-421E-AA00-721BB3BBD087}"/>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2FEC7B6F-71E9-4B98-A5AC-CAD75D582363}"/>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grpSp>
        <p:nvGrpSpPr>
          <p:cNvPr id="145" name="Group 144">
            <a:extLst>
              <a:ext uri="{FF2B5EF4-FFF2-40B4-BE49-F238E27FC236}">
                <a16:creationId xmlns:a16="http://schemas.microsoft.com/office/drawing/2014/main" id="{9300A2E1-ECF5-41B6-968D-6CEC66BCC519}"/>
              </a:ext>
            </a:extLst>
          </p:cNvPr>
          <p:cNvGrpSpPr/>
          <p:nvPr userDrawn="1"/>
        </p:nvGrpSpPr>
        <p:grpSpPr>
          <a:xfrm>
            <a:off x="9855147" y="905773"/>
            <a:ext cx="565562" cy="272617"/>
            <a:chOff x="11184673" y="2647468"/>
            <a:chExt cx="748937" cy="369772"/>
          </a:xfrm>
        </p:grpSpPr>
        <p:cxnSp>
          <p:nvCxnSpPr>
            <p:cNvPr id="146" name="Straight Connector 145">
              <a:extLst>
                <a:ext uri="{FF2B5EF4-FFF2-40B4-BE49-F238E27FC236}">
                  <a16:creationId xmlns:a16="http://schemas.microsoft.com/office/drawing/2014/main" id="{AC530AA3-EAF6-4B5A-B148-DC081B58103C}"/>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CD7E1CCE-8CFF-46D2-9554-0BA87ABA1B1B}"/>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BD02F34C-EBC7-4F68-9936-B5C7D1C06E9C}"/>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700" cy="763500"/>
          </a:xfrm>
          <a:prstGeom prst="rect">
            <a:avLst/>
          </a:prstGeom>
          <a:noFill/>
          <a:ln>
            <a:noFill/>
          </a:ln>
        </p:spPr>
        <p:txBody>
          <a:bodyPr spcFirstLastPara="1" wrap="square" lIns="121900" tIns="121900" rIns="121900" bIns="121900" anchor="t" anchorCtr="0">
            <a:noAutofit/>
          </a:bodyPr>
          <a:lstStyle>
            <a:lvl1pPr lvl="0">
              <a:lnSpc>
                <a:spcPct val="80000"/>
              </a:lnSpc>
              <a:spcBef>
                <a:spcPts val="0"/>
              </a:spcBef>
              <a:spcAft>
                <a:spcPts val="0"/>
              </a:spcAft>
              <a:buClr>
                <a:schemeClr val="dk1"/>
              </a:buClr>
              <a:buSzPts val="4000"/>
              <a:buFont typeface="Ubuntu Condensed"/>
              <a:buNone/>
              <a:defRPr sz="4000" b="1">
                <a:solidFill>
                  <a:schemeClr val="dk1"/>
                </a:solidFill>
                <a:latin typeface="Ubuntu Condensed"/>
                <a:ea typeface="Ubuntu Condensed"/>
                <a:cs typeface="Ubuntu Condensed"/>
                <a:sym typeface="Ubuntu Condensed"/>
              </a:defRPr>
            </a:lvl1pPr>
            <a:lvl2pPr lvl="1">
              <a:lnSpc>
                <a:spcPct val="70000"/>
              </a:lnSpc>
              <a:spcBef>
                <a:spcPts val="0"/>
              </a:spcBef>
              <a:spcAft>
                <a:spcPts val="0"/>
              </a:spcAft>
              <a:buClr>
                <a:schemeClr val="dk1"/>
              </a:buClr>
              <a:buSzPts val="4000"/>
              <a:buFont typeface="Ubuntu Condensed"/>
              <a:buNone/>
              <a:defRPr sz="4000" b="1">
                <a:solidFill>
                  <a:schemeClr val="dk1"/>
                </a:solidFill>
                <a:latin typeface="Ubuntu Condensed"/>
                <a:ea typeface="Ubuntu Condensed"/>
                <a:cs typeface="Ubuntu Condensed"/>
                <a:sym typeface="Ubuntu Condensed"/>
              </a:defRPr>
            </a:lvl2pPr>
            <a:lvl3pPr lvl="2">
              <a:lnSpc>
                <a:spcPct val="70000"/>
              </a:lnSpc>
              <a:spcBef>
                <a:spcPts val="0"/>
              </a:spcBef>
              <a:spcAft>
                <a:spcPts val="0"/>
              </a:spcAft>
              <a:buClr>
                <a:schemeClr val="dk1"/>
              </a:buClr>
              <a:buSzPts val="4000"/>
              <a:buFont typeface="Ubuntu Condensed"/>
              <a:buNone/>
              <a:defRPr sz="4000" b="1">
                <a:solidFill>
                  <a:schemeClr val="dk1"/>
                </a:solidFill>
                <a:latin typeface="Ubuntu Condensed"/>
                <a:ea typeface="Ubuntu Condensed"/>
                <a:cs typeface="Ubuntu Condensed"/>
                <a:sym typeface="Ubuntu Condensed"/>
              </a:defRPr>
            </a:lvl3pPr>
            <a:lvl4pPr lvl="3">
              <a:lnSpc>
                <a:spcPct val="70000"/>
              </a:lnSpc>
              <a:spcBef>
                <a:spcPts val="0"/>
              </a:spcBef>
              <a:spcAft>
                <a:spcPts val="0"/>
              </a:spcAft>
              <a:buClr>
                <a:schemeClr val="dk1"/>
              </a:buClr>
              <a:buSzPts val="4000"/>
              <a:buFont typeface="Ubuntu Condensed"/>
              <a:buNone/>
              <a:defRPr sz="4000" b="1">
                <a:solidFill>
                  <a:schemeClr val="dk1"/>
                </a:solidFill>
                <a:latin typeface="Ubuntu Condensed"/>
                <a:ea typeface="Ubuntu Condensed"/>
                <a:cs typeface="Ubuntu Condensed"/>
                <a:sym typeface="Ubuntu Condensed"/>
              </a:defRPr>
            </a:lvl4pPr>
            <a:lvl5pPr lvl="4">
              <a:lnSpc>
                <a:spcPct val="70000"/>
              </a:lnSpc>
              <a:spcBef>
                <a:spcPts val="0"/>
              </a:spcBef>
              <a:spcAft>
                <a:spcPts val="0"/>
              </a:spcAft>
              <a:buClr>
                <a:schemeClr val="dk1"/>
              </a:buClr>
              <a:buSzPts val="4000"/>
              <a:buFont typeface="Ubuntu Condensed"/>
              <a:buNone/>
              <a:defRPr sz="4000" b="1">
                <a:solidFill>
                  <a:schemeClr val="dk1"/>
                </a:solidFill>
                <a:latin typeface="Ubuntu Condensed"/>
                <a:ea typeface="Ubuntu Condensed"/>
                <a:cs typeface="Ubuntu Condensed"/>
                <a:sym typeface="Ubuntu Condensed"/>
              </a:defRPr>
            </a:lvl5pPr>
            <a:lvl6pPr lvl="5">
              <a:lnSpc>
                <a:spcPct val="70000"/>
              </a:lnSpc>
              <a:spcBef>
                <a:spcPts val="0"/>
              </a:spcBef>
              <a:spcAft>
                <a:spcPts val="0"/>
              </a:spcAft>
              <a:buClr>
                <a:schemeClr val="dk1"/>
              </a:buClr>
              <a:buSzPts val="4000"/>
              <a:buFont typeface="Ubuntu Condensed"/>
              <a:buNone/>
              <a:defRPr sz="4000" b="1">
                <a:solidFill>
                  <a:schemeClr val="dk1"/>
                </a:solidFill>
                <a:latin typeface="Ubuntu Condensed"/>
                <a:ea typeface="Ubuntu Condensed"/>
                <a:cs typeface="Ubuntu Condensed"/>
                <a:sym typeface="Ubuntu Condensed"/>
              </a:defRPr>
            </a:lvl6pPr>
            <a:lvl7pPr lvl="6">
              <a:lnSpc>
                <a:spcPct val="70000"/>
              </a:lnSpc>
              <a:spcBef>
                <a:spcPts val="0"/>
              </a:spcBef>
              <a:spcAft>
                <a:spcPts val="0"/>
              </a:spcAft>
              <a:buClr>
                <a:schemeClr val="dk1"/>
              </a:buClr>
              <a:buSzPts val="4000"/>
              <a:buFont typeface="Ubuntu Condensed"/>
              <a:buNone/>
              <a:defRPr sz="4000" b="1">
                <a:solidFill>
                  <a:schemeClr val="dk1"/>
                </a:solidFill>
                <a:latin typeface="Ubuntu Condensed"/>
                <a:ea typeface="Ubuntu Condensed"/>
                <a:cs typeface="Ubuntu Condensed"/>
                <a:sym typeface="Ubuntu Condensed"/>
              </a:defRPr>
            </a:lvl7pPr>
            <a:lvl8pPr lvl="7">
              <a:lnSpc>
                <a:spcPct val="70000"/>
              </a:lnSpc>
              <a:spcBef>
                <a:spcPts val="0"/>
              </a:spcBef>
              <a:spcAft>
                <a:spcPts val="0"/>
              </a:spcAft>
              <a:buClr>
                <a:schemeClr val="dk1"/>
              </a:buClr>
              <a:buSzPts val="4000"/>
              <a:buFont typeface="Ubuntu Condensed"/>
              <a:buNone/>
              <a:defRPr sz="4000" b="1">
                <a:solidFill>
                  <a:schemeClr val="dk1"/>
                </a:solidFill>
                <a:latin typeface="Ubuntu Condensed"/>
                <a:ea typeface="Ubuntu Condensed"/>
                <a:cs typeface="Ubuntu Condensed"/>
                <a:sym typeface="Ubuntu Condensed"/>
              </a:defRPr>
            </a:lvl8pPr>
            <a:lvl9pPr lvl="8">
              <a:lnSpc>
                <a:spcPct val="70000"/>
              </a:lnSpc>
              <a:spcBef>
                <a:spcPts val="0"/>
              </a:spcBef>
              <a:spcAft>
                <a:spcPts val="0"/>
              </a:spcAft>
              <a:buClr>
                <a:schemeClr val="dk1"/>
              </a:buClr>
              <a:buSzPts val="4000"/>
              <a:buFont typeface="Ubuntu Condensed"/>
              <a:buNone/>
              <a:defRPr sz="4000" b="1">
                <a:solidFill>
                  <a:schemeClr val="dk1"/>
                </a:solidFill>
                <a:latin typeface="Ubuntu Condensed"/>
                <a:ea typeface="Ubuntu Condensed"/>
                <a:cs typeface="Ubuntu Condensed"/>
                <a:sym typeface="Ubuntu Condensed"/>
              </a:defRPr>
            </a:lvl9pPr>
          </a:lstStyle>
          <a:p>
            <a:endParaRPr dirty="0"/>
          </a:p>
        </p:txBody>
      </p:sp>
      <p:sp>
        <p:nvSpPr>
          <p:cNvPr id="7" name="Google Shape;7;p1"/>
          <p:cNvSpPr txBox="1">
            <a:spLocks noGrp="1"/>
          </p:cNvSpPr>
          <p:nvPr>
            <p:ph type="body" idx="1"/>
          </p:nvPr>
        </p:nvSpPr>
        <p:spPr>
          <a:xfrm>
            <a:off x="415600" y="1536633"/>
            <a:ext cx="11360700" cy="4555200"/>
          </a:xfrm>
          <a:prstGeom prst="rect">
            <a:avLst/>
          </a:prstGeom>
          <a:noFill/>
          <a:ln>
            <a:noFill/>
          </a:ln>
        </p:spPr>
        <p:txBody>
          <a:bodyPr spcFirstLastPara="1" wrap="square" lIns="121900" tIns="121900" rIns="121900" bIns="121900" anchor="t" anchorCtr="0">
            <a:noAutofit/>
          </a:bodyPr>
          <a:lstStyle>
            <a:lvl1pPr marL="457200" lvl="0" indent="-349250">
              <a:lnSpc>
                <a:spcPct val="115000"/>
              </a:lnSpc>
              <a:spcBef>
                <a:spcPts val="0"/>
              </a:spcBef>
              <a:spcAft>
                <a:spcPts val="0"/>
              </a:spcAft>
              <a:buClr>
                <a:schemeClr val="lt1"/>
              </a:buClr>
              <a:buSzPts val="1900"/>
              <a:buFont typeface="Catamaran"/>
              <a:buChar char="●"/>
              <a:defRPr sz="1900">
                <a:solidFill>
                  <a:schemeClr val="lt1"/>
                </a:solidFill>
                <a:latin typeface="Catamaran"/>
                <a:ea typeface="Catamaran"/>
                <a:cs typeface="Catamaran"/>
                <a:sym typeface="Catamaran"/>
              </a:defRPr>
            </a:lvl1pPr>
            <a:lvl2pPr marL="914400" lvl="1" indent="-349250">
              <a:lnSpc>
                <a:spcPct val="115000"/>
              </a:lnSpc>
              <a:spcBef>
                <a:spcPts val="2100"/>
              </a:spcBef>
              <a:spcAft>
                <a:spcPts val="0"/>
              </a:spcAft>
              <a:buClr>
                <a:schemeClr val="lt1"/>
              </a:buClr>
              <a:buSzPts val="1900"/>
              <a:buFont typeface="Catamaran"/>
              <a:buChar char="○"/>
              <a:defRPr sz="1900">
                <a:solidFill>
                  <a:schemeClr val="lt1"/>
                </a:solidFill>
                <a:latin typeface="Catamaran"/>
                <a:ea typeface="Catamaran"/>
                <a:cs typeface="Catamaran"/>
                <a:sym typeface="Catamaran"/>
              </a:defRPr>
            </a:lvl2pPr>
            <a:lvl3pPr marL="1371600" lvl="2" indent="-349250">
              <a:lnSpc>
                <a:spcPct val="115000"/>
              </a:lnSpc>
              <a:spcBef>
                <a:spcPts val="2100"/>
              </a:spcBef>
              <a:spcAft>
                <a:spcPts val="0"/>
              </a:spcAft>
              <a:buClr>
                <a:schemeClr val="lt1"/>
              </a:buClr>
              <a:buSzPts val="1900"/>
              <a:buFont typeface="Catamaran"/>
              <a:buChar char="■"/>
              <a:defRPr sz="1900">
                <a:solidFill>
                  <a:schemeClr val="lt1"/>
                </a:solidFill>
                <a:latin typeface="Catamaran"/>
                <a:ea typeface="Catamaran"/>
                <a:cs typeface="Catamaran"/>
                <a:sym typeface="Catamaran"/>
              </a:defRPr>
            </a:lvl3pPr>
            <a:lvl4pPr marL="1828800" lvl="3" indent="-349250">
              <a:lnSpc>
                <a:spcPct val="115000"/>
              </a:lnSpc>
              <a:spcBef>
                <a:spcPts val="2100"/>
              </a:spcBef>
              <a:spcAft>
                <a:spcPts val="0"/>
              </a:spcAft>
              <a:buClr>
                <a:schemeClr val="lt1"/>
              </a:buClr>
              <a:buSzPts val="1900"/>
              <a:buFont typeface="Catamaran"/>
              <a:buChar char="●"/>
              <a:defRPr sz="1900">
                <a:solidFill>
                  <a:schemeClr val="lt1"/>
                </a:solidFill>
                <a:latin typeface="Catamaran"/>
                <a:ea typeface="Catamaran"/>
                <a:cs typeface="Catamaran"/>
                <a:sym typeface="Catamaran"/>
              </a:defRPr>
            </a:lvl4pPr>
            <a:lvl5pPr marL="2286000" lvl="4" indent="-349250">
              <a:lnSpc>
                <a:spcPct val="115000"/>
              </a:lnSpc>
              <a:spcBef>
                <a:spcPts val="2100"/>
              </a:spcBef>
              <a:spcAft>
                <a:spcPts val="0"/>
              </a:spcAft>
              <a:buClr>
                <a:schemeClr val="lt1"/>
              </a:buClr>
              <a:buSzPts val="1900"/>
              <a:buFont typeface="Catamaran"/>
              <a:buChar char="○"/>
              <a:defRPr sz="1900">
                <a:solidFill>
                  <a:schemeClr val="lt1"/>
                </a:solidFill>
                <a:latin typeface="Catamaran"/>
                <a:ea typeface="Catamaran"/>
                <a:cs typeface="Catamaran"/>
                <a:sym typeface="Catamaran"/>
              </a:defRPr>
            </a:lvl5pPr>
            <a:lvl6pPr marL="2743200" lvl="5" indent="-349250">
              <a:lnSpc>
                <a:spcPct val="115000"/>
              </a:lnSpc>
              <a:spcBef>
                <a:spcPts val="2100"/>
              </a:spcBef>
              <a:spcAft>
                <a:spcPts val="0"/>
              </a:spcAft>
              <a:buClr>
                <a:schemeClr val="lt1"/>
              </a:buClr>
              <a:buSzPts val="1900"/>
              <a:buFont typeface="Catamaran"/>
              <a:buChar char="■"/>
              <a:defRPr sz="1900">
                <a:solidFill>
                  <a:schemeClr val="lt1"/>
                </a:solidFill>
                <a:latin typeface="Catamaran"/>
                <a:ea typeface="Catamaran"/>
                <a:cs typeface="Catamaran"/>
                <a:sym typeface="Catamaran"/>
              </a:defRPr>
            </a:lvl6pPr>
            <a:lvl7pPr marL="3200400" lvl="6" indent="-349250">
              <a:lnSpc>
                <a:spcPct val="115000"/>
              </a:lnSpc>
              <a:spcBef>
                <a:spcPts val="2100"/>
              </a:spcBef>
              <a:spcAft>
                <a:spcPts val="0"/>
              </a:spcAft>
              <a:buClr>
                <a:schemeClr val="lt1"/>
              </a:buClr>
              <a:buSzPts val="1900"/>
              <a:buFont typeface="Catamaran"/>
              <a:buChar char="●"/>
              <a:defRPr sz="1900">
                <a:solidFill>
                  <a:schemeClr val="lt1"/>
                </a:solidFill>
                <a:latin typeface="Catamaran"/>
                <a:ea typeface="Catamaran"/>
                <a:cs typeface="Catamaran"/>
                <a:sym typeface="Catamaran"/>
              </a:defRPr>
            </a:lvl7pPr>
            <a:lvl8pPr marL="3657600" lvl="7" indent="-349250">
              <a:lnSpc>
                <a:spcPct val="115000"/>
              </a:lnSpc>
              <a:spcBef>
                <a:spcPts val="2100"/>
              </a:spcBef>
              <a:spcAft>
                <a:spcPts val="0"/>
              </a:spcAft>
              <a:buClr>
                <a:schemeClr val="lt1"/>
              </a:buClr>
              <a:buSzPts val="1900"/>
              <a:buFont typeface="Catamaran"/>
              <a:buChar char="○"/>
              <a:defRPr sz="1900">
                <a:solidFill>
                  <a:schemeClr val="lt1"/>
                </a:solidFill>
                <a:latin typeface="Catamaran"/>
                <a:ea typeface="Catamaran"/>
                <a:cs typeface="Catamaran"/>
                <a:sym typeface="Catamaran"/>
              </a:defRPr>
            </a:lvl8pPr>
            <a:lvl9pPr marL="4114800" lvl="8" indent="-349250">
              <a:lnSpc>
                <a:spcPct val="115000"/>
              </a:lnSpc>
              <a:spcBef>
                <a:spcPts val="2100"/>
              </a:spcBef>
              <a:spcAft>
                <a:spcPts val="2100"/>
              </a:spcAft>
              <a:buClr>
                <a:schemeClr val="lt1"/>
              </a:buClr>
              <a:buSzPts val="1900"/>
              <a:buFont typeface="Catamaran"/>
              <a:buChar char="■"/>
              <a:defRPr sz="1900">
                <a:solidFill>
                  <a:schemeClr val="lt1"/>
                </a:solidFill>
                <a:latin typeface="Catamaran"/>
                <a:ea typeface="Catamaran"/>
                <a:cs typeface="Catamaran"/>
                <a:sym typeface="Catamaran"/>
              </a:defRPr>
            </a:lvl9pPr>
          </a:lstStyle>
          <a:p>
            <a:endParaRPr/>
          </a:p>
        </p:txBody>
      </p:sp>
      <p:sp>
        <p:nvSpPr>
          <p:cNvPr id="8" name="Google Shape;8;p1"/>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lvl="0" algn="r">
              <a:buNone/>
              <a:defRPr sz="1300">
                <a:solidFill>
                  <a:schemeClr val="dk2"/>
                </a:solidFill>
              </a:defRPr>
            </a:lvl1pPr>
            <a:lvl2pPr lvl="1" algn="r">
              <a:buNone/>
              <a:defRPr sz="1300">
                <a:solidFill>
                  <a:schemeClr val="dk2"/>
                </a:solidFill>
              </a:defRPr>
            </a:lvl2pPr>
            <a:lvl3pPr lvl="2" algn="r">
              <a:buNone/>
              <a:defRPr sz="1300">
                <a:solidFill>
                  <a:schemeClr val="dk2"/>
                </a:solidFill>
              </a:defRPr>
            </a:lvl3pPr>
            <a:lvl4pPr lvl="3" algn="r">
              <a:buNone/>
              <a:defRPr sz="1300">
                <a:solidFill>
                  <a:schemeClr val="dk2"/>
                </a:solidFill>
              </a:defRPr>
            </a:lvl4pPr>
            <a:lvl5pPr lvl="4" algn="r">
              <a:buNone/>
              <a:defRPr sz="1300">
                <a:solidFill>
                  <a:schemeClr val="dk2"/>
                </a:solidFill>
              </a:defRPr>
            </a:lvl5pPr>
            <a:lvl6pPr lvl="5" algn="r">
              <a:buNone/>
              <a:defRPr sz="1300">
                <a:solidFill>
                  <a:schemeClr val="dk2"/>
                </a:solidFill>
              </a:defRPr>
            </a:lvl6pPr>
            <a:lvl7pPr lvl="6" algn="r">
              <a:buNone/>
              <a:defRPr sz="1300">
                <a:solidFill>
                  <a:schemeClr val="dk2"/>
                </a:solidFill>
              </a:defRPr>
            </a:lvl7pPr>
            <a:lvl8pPr lvl="7" algn="r">
              <a:buNone/>
              <a:defRPr sz="1300">
                <a:solidFill>
                  <a:schemeClr val="dk2"/>
                </a:solidFill>
              </a:defRPr>
            </a:lvl8pPr>
            <a:lvl9pPr lvl="8" algn="r">
              <a:buNone/>
              <a:defRPr sz="13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
        <p:nvSpPr>
          <p:cNvPr id="9" name="Google Shape;9;p1"/>
          <p:cNvSpPr txBox="1"/>
          <p:nvPr/>
        </p:nvSpPr>
        <p:spPr>
          <a:xfrm rot="5400000">
            <a:off x="-755550" y="6427100"/>
            <a:ext cx="1579800" cy="37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chemeClr val="dk1"/>
                </a:solidFill>
                <a:latin typeface="Barlow Condensed"/>
                <a:ea typeface="Barlow Condensed"/>
                <a:cs typeface="Barlow Condensed"/>
                <a:sym typeface="Barlow Condensed"/>
              </a:rPr>
              <a:t>SLIDESMANIA.COM</a:t>
            </a:r>
            <a:endParaRPr sz="1000">
              <a:solidFill>
                <a:schemeClr val="dk1"/>
              </a:solidFill>
              <a:latin typeface="Barlow Condensed"/>
              <a:ea typeface="Barlow Condensed"/>
              <a:cs typeface="Barlow Condensed"/>
              <a:sym typeface="Barlow Condensed"/>
            </a:endParaRPr>
          </a:p>
        </p:txBody>
      </p:sp>
    </p:spTree>
  </p:cSld>
  <p:clrMap bg1="lt1" tx1="dk1" bg2="dk2" tx2="lt2" accent1="accent1" accent2="accent2" accent3="accent3" accent4="accent4" accent5="accent5" accent6="accent6" hlink="hlink" folHlink="folHlink"/>
  <p:sldLayoutIdLst>
    <p:sldLayoutId id="2147483648" r:id="rId1"/>
    <p:sldLayoutId id="2147483671" r:id="rId2"/>
    <p:sldLayoutId id="2147483649" r:id="rId3"/>
    <p:sldLayoutId id="2147483674" r:id="rId4"/>
    <p:sldLayoutId id="2147483650" r:id="rId5"/>
    <p:sldLayoutId id="2147483672" r:id="rId6"/>
    <p:sldLayoutId id="2147483651" r:id="rId7"/>
    <p:sldLayoutId id="2147483673" r:id="rId8"/>
    <p:sldLayoutId id="2147483652" r:id="rId9"/>
    <p:sldLayoutId id="2147483653" r:id="rId10"/>
    <p:sldLayoutId id="2147483675" r:id="rId11"/>
    <p:sldLayoutId id="2147483683" r:id="rId12"/>
    <p:sldLayoutId id="2147483654" r:id="rId13"/>
    <p:sldLayoutId id="2147483676" r:id="rId14"/>
    <p:sldLayoutId id="2147483655" r:id="rId15"/>
    <p:sldLayoutId id="2147483677" r:id="rId16"/>
    <p:sldLayoutId id="2147483657" r:id="rId17"/>
    <p:sldLayoutId id="2147483678" r:id="rId18"/>
    <p:sldLayoutId id="2147483658" r:id="rId19"/>
    <p:sldLayoutId id="2147483679" r:id="rId20"/>
    <p:sldLayoutId id="2147483682" r:id="rId21"/>
    <p:sldLayoutId id="2147483680" r:id="rId22"/>
    <p:sldLayoutId id="2147483667" r:id="rId23"/>
    <p:sldLayoutId id="2147483681" r:id="rId2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image" Target="../media/image36.emf"/><Relationship Id="rId7" Type="http://schemas.openxmlformats.org/officeDocument/2006/relationships/image" Target="../media/image40.png"/><Relationship Id="rId2" Type="http://schemas.openxmlformats.org/officeDocument/2006/relationships/notesSlide" Target="../notesSlides/notesSlide9.xml"/><Relationship Id="rId1" Type="http://schemas.openxmlformats.org/officeDocument/2006/relationships/slideLayout" Target="../slideLayouts/slideLayout11.xml"/><Relationship Id="rId6" Type="http://schemas.openxmlformats.org/officeDocument/2006/relationships/customXml" Target="../ink/ink12.xml"/><Relationship Id="rId5" Type="http://schemas.openxmlformats.org/officeDocument/2006/relationships/image" Target="../media/image39.png"/><Relationship Id="rId4" Type="http://schemas.openxmlformats.org/officeDocument/2006/relationships/customXml" Target="../ink/ink11.xml"/></Relationships>
</file>

<file path=ppt/slides/_rels/slide11.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8" Type="http://schemas.openxmlformats.org/officeDocument/2006/relationships/image" Target="../media/image44.svg"/><Relationship Id="rId13" Type="http://schemas.openxmlformats.org/officeDocument/2006/relationships/image" Target="../media/image49.svg"/><Relationship Id="rId3" Type="http://schemas.openxmlformats.org/officeDocument/2006/relationships/image" Target="../media/image37.png"/><Relationship Id="rId7" Type="http://schemas.openxmlformats.org/officeDocument/2006/relationships/image" Target="../media/image43.png"/><Relationship Id="rId12" Type="http://schemas.openxmlformats.org/officeDocument/2006/relationships/image" Target="../media/image48.png"/><Relationship Id="rId2" Type="http://schemas.openxmlformats.org/officeDocument/2006/relationships/notesSlide" Target="../notesSlides/notesSlide11.xml"/><Relationship Id="rId1" Type="http://schemas.openxmlformats.org/officeDocument/2006/relationships/slideLayout" Target="../slideLayouts/slideLayout12.xml"/><Relationship Id="rId6" Type="http://schemas.openxmlformats.org/officeDocument/2006/relationships/image" Target="../media/image42.svg"/><Relationship Id="rId11" Type="http://schemas.openxmlformats.org/officeDocument/2006/relationships/image" Target="../media/image47.png"/><Relationship Id="rId5" Type="http://schemas.openxmlformats.org/officeDocument/2006/relationships/image" Target="../media/image41.png"/><Relationship Id="rId10" Type="http://schemas.openxmlformats.org/officeDocument/2006/relationships/image" Target="../media/image46.svg"/><Relationship Id="rId4" Type="http://schemas.openxmlformats.org/officeDocument/2006/relationships/image" Target="../media/image38.svg"/><Relationship Id="rId9" Type="http://schemas.openxmlformats.org/officeDocument/2006/relationships/image" Target="../media/image45.png"/></Relationships>
</file>

<file path=ppt/slides/_rels/slide13.xml.rels><?xml version="1.0" encoding="UTF-8" standalone="yes"?>
<Relationships xmlns="http://schemas.openxmlformats.org/package/2006/relationships"><Relationship Id="rId8" Type="http://schemas.openxmlformats.org/officeDocument/2006/relationships/image" Target="../media/image55.svg"/><Relationship Id="rId13" Type="http://schemas.openxmlformats.org/officeDocument/2006/relationships/image" Target="../media/image7.png"/><Relationship Id="rId18" Type="http://schemas.openxmlformats.org/officeDocument/2006/relationships/image" Target="../media/image41.png"/><Relationship Id="rId26" Type="http://schemas.openxmlformats.org/officeDocument/2006/relationships/image" Target="../media/image49.svg"/><Relationship Id="rId3" Type="http://schemas.openxmlformats.org/officeDocument/2006/relationships/image" Target="../media/image50.png"/><Relationship Id="rId21" Type="http://schemas.openxmlformats.org/officeDocument/2006/relationships/image" Target="../media/image44.svg"/><Relationship Id="rId7" Type="http://schemas.openxmlformats.org/officeDocument/2006/relationships/image" Target="../media/image54.png"/><Relationship Id="rId12" Type="http://schemas.openxmlformats.org/officeDocument/2006/relationships/image" Target="../media/image59.svg"/><Relationship Id="rId17" Type="http://schemas.openxmlformats.org/officeDocument/2006/relationships/image" Target="../media/image38.svg"/><Relationship Id="rId25" Type="http://schemas.openxmlformats.org/officeDocument/2006/relationships/image" Target="../media/image48.png"/><Relationship Id="rId2" Type="http://schemas.openxmlformats.org/officeDocument/2006/relationships/notesSlide" Target="../notesSlides/notesSlide12.xml"/><Relationship Id="rId16" Type="http://schemas.openxmlformats.org/officeDocument/2006/relationships/image" Target="../media/image37.png"/><Relationship Id="rId20" Type="http://schemas.openxmlformats.org/officeDocument/2006/relationships/image" Target="../media/image43.png"/><Relationship Id="rId1" Type="http://schemas.openxmlformats.org/officeDocument/2006/relationships/slideLayout" Target="../slideLayouts/slideLayout12.xml"/><Relationship Id="rId6" Type="http://schemas.openxmlformats.org/officeDocument/2006/relationships/image" Target="../media/image53.svg"/><Relationship Id="rId11" Type="http://schemas.openxmlformats.org/officeDocument/2006/relationships/image" Target="../media/image58.png"/><Relationship Id="rId24" Type="http://schemas.openxmlformats.org/officeDocument/2006/relationships/image" Target="../media/image47.png"/><Relationship Id="rId5" Type="http://schemas.openxmlformats.org/officeDocument/2006/relationships/image" Target="../media/image52.png"/><Relationship Id="rId15" Type="http://schemas.openxmlformats.org/officeDocument/2006/relationships/image" Target="../media/image60.png"/><Relationship Id="rId23" Type="http://schemas.openxmlformats.org/officeDocument/2006/relationships/image" Target="../media/image46.svg"/><Relationship Id="rId10" Type="http://schemas.openxmlformats.org/officeDocument/2006/relationships/image" Target="../media/image57.svg"/><Relationship Id="rId19" Type="http://schemas.openxmlformats.org/officeDocument/2006/relationships/image" Target="../media/image42.svg"/><Relationship Id="rId4" Type="http://schemas.openxmlformats.org/officeDocument/2006/relationships/image" Target="../media/image51.svg"/><Relationship Id="rId9" Type="http://schemas.openxmlformats.org/officeDocument/2006/relationships/image" Target="../media/image56.png"/><Relationship Id="rId14" Type="http://schemas.openxmlformats.org/officeDocument/2006/relationships/image" Target="../media/image8.svg"/><Relationship Id="rId22" Type="http://schemas.openxmlformats.org/officeDocument/2006/relationships/image" Target="../media/image45.png"/></Relationships>
</file>

<file path=ppt/slides/_rels/slide14.xml.rels><?xml version="1.0" encoding="UTF-8" standalone="yes"?>
<Relationships xmlns="http://schemas.openxmlformats.org/package/2006/relationships"><Relationship Id="rId8" Type="http://schemas.openxmlformats.org/officeDocument/2006/relationships/image" Target="../media/image64.png"/><Relationship Id="rId13" Type="http://schemas.openxmlformats.org/officeDocument/2006/relationships/image" Target="../media/image7.png"/><Relationship Id="rId18" Type="http://schemas.openxmlformats.org/officeDocument/2006/relationships/image" Target="../media/image54.png"/><Relationship Id="rId26" Type="http://schemas.openxmlformats.org/officeDocument/2006/relationships/image" Target="../media/image45.png"/><Relationship Id="rId3" Type="http://schemas.openxmlformats.org/officeDocument/2006/relationships/image" Target="../media/image61.png"/><Relationship Id="rId21" Type="http://schemas.openxmlformats.org/officeDocument/2006/relationships/image" Target="../media/image38.svg"/><Relationship Id="rId7" Type="http://schemas.openxmlformats.org/officeDocument/2006/relationships/image" Target="../media/image63.png"/><Relationship Id="rId12" Type="http://schemas.openxmlformats.org/officeDocument/2006/relationships/image" Target="../media/image59.svg"/><Relationship Id="rId17" Type="http://schemas.openxmlformats.org/officeDocument/2006/relationships/image" Target="../media/image51.svg"/><Relationship Id="rId25" Type="http://schemas.openxmlformats.org/officeDocument/2006/relationships/image" Target="../media/image44.svg"/><Relationship Id="rId2" Type="http://schemas.openxmlformats.org/officeDocument/2006/relationships/notesSlide" Target="../notesSlides/notesSlide13.xml"/><Relationship Id="rId16" Type="http://schemas.openxmlformats.org/officeDocument/2006/relationships/image" Target="../media/image50.png"/><Relationship Id="rId20" Type="http://schemas.openxmlformats.org/officeDocument/2006/relationships/image" Target="../media/image37.png"/><Relationship Id="rId29" Type="http://schemas.openxmlformats.org/officeDocument/2006/relationships/image" Target="../media/image48.png"/><Relationship Id="rId1" Type="http://schemas.openxmlformats.org/officeDocument/2006/relationships/slideLayout" Target="../slideLayouts/slideLayout12.xml"/><Relationship Id="rId6" Type="http://schemas.openxmlformats.org/officeDocument/2006/relationships/image" Target="../media/image53.svg"/><Relationship Id="rId11" Type="http://schemas.openxmlformats.org/officeDocument/2006/relationships/image" Target="../media/image58.png"/><Relationship Id="rId24" Type="http://schemas.openxmlformats.org/officeDocument/2006/relationships/image" Target="../media/image43.png"/><Relationship Id="rId5" Type="http://schemas.openxmlformats.org/officeDocument/2006/relationships/image" Target="../media/image52.png"/><Relationship Id="rId15" Type="http://schemas.openxmlformats.org/officeDocument/2006/relationships/image" Target="../media/image60.png"/><Relationship Id="rId23" Type="http://schemas.openxmlformats.org/officeDocument/2006/relationships/image" Target="../media/image42.svg"/><Relationship Id="rId28" Type="http://schemas.openxmlformats.org/officeDocument/2006/relationships/image" Target="../media/image47.png"/><Relationship Id="rId10" Type="http://schemas.openxmlformats.org/officeDocument/2006/relationships/image" Target="../media/image57.svg"/><Relationship Id="rId19" Type="http://schemas.openxmlformats.org/officeDocument/2006/relationships/image" Target="../media/image55.svg"/><Relationship Id="rId4" Type="http://schemas.openxmlformats.org/officeDocument/2006/relationships/image" Target="../media/image62.png"/><Relationship Id="rId9" Type="http://schemas.openxmlformats.org/officeDocument/2006/relationships/image" Target="../media/image56.png"/><Relationship Id="rId14" Type="http://schemas.openxmlformats.org/officeDocument/2006/relationships/image" Target="../media/image8.svg"/><Relationship Id="rId22" Type="http://schemas.openxmlformats.org/officeDocument/2006/relationships/image" Target="../media/image41.png"/><Relationship Id="rId27" Type="http://schemas.openxmlformats.org/officeDocument/2006/relationships/image" Target="../media/image46.svg"/><Relationship Id="rId30" Type="http://schemas.openxmlformats.org/officeDocument/2006/relationships/image" Target="../media/image49.svg"/></Relationships>
</file>

<file path=ppt/slides/_rels/slide15.xml.rels><?xml version="1.0" encoding="UTF-8" standalone="yes"?>
<Relationships xmlns="http://schemas.openxmlformats.org/package/2006/relationships"><Relationship Id="rId8" Type="http://schemas.openxmlformats.org/officeDocument/2006/relationships/image" Target="../media/image64.png"/><Relationship Id="rId13" Type="http://schemas.openxmlformats.org/officeDocument/2006/relationships/image" Target="../media/image7.png"/><Relationship Id="rId18" Type="http://schemas.openxmlformats.org/officeDocument/2006/relationships/image" Target="../media/image41.png"/><Relationship Id="rId26" Type="http://schemas.openxmlformats.org/officeDocument/2006/relationships/image" Target="../media/image49.svg"/><Relationship Id="rId3" Type="http://schemas.openxmlformats.org/officeDocument/2006/relationships/image" Target="../media/image61.png"/><Relationship Id="rId21" Type="http://schemas.openxmlformats.org/officeDocument/2006/relationships/image" Target="../media/image44.svg"/><Relationship Id="rId7" Type="http://schemas.openxmlformats.org/officeDocument/2006/relationships/image" Target="../media/image63.png"/><Relationship Id="rId12" Type="http://schemas.openxmlformats.org/officeDocument/2006/relationships/image" Target="../media/image59.svg"/><Relationship Id="rId17" Type="http://schemas.openxmlformats.org/officeDocument/2006/relationships/image" Target="../media/image38.svg"/><Relationship Id="rId25" Type="http://schemas.openxmlformats.org/officeDocument/2006/relationships/image" Target="../media/image48.png"/><Relationship Id="rId2" Type="http://schemas.openxmlformats.org/officeDocument/2006/relationships/notesSlide" Target="../notesSlides/notesSlide14.xml"/><Relationship Id="rId16" Type="http://schemas.openxmlformats.org/officeDocument/2006/relationships/image" Target="../media/image37.png"/><Relationship Id="rId20" Type="http://schemas.openxmlformats.org/officeDocument/2006/relationships/image" Target="../media/image43.png"/><Relationship Id="rId1" Type="http://schemas.openxmlformats.org/officeDocument/2006/relationships/slideLayout" Target="../slideLayouts/slideLayout12.xml"/><Relationship Id="rId6" Type="http://schemas.openxmlformats.org/officeDocument/2006/relationships/image" Target="../media/image53.svg"/><Relationship Id="rId11" Type="http://schemas.openxmlformats.org/officeDocument/2006/relationships/image" Target="../media/image58.png"/><Relationship Id="rId24" Type="http://schemas.openxmlformats.org/officeDocument/2006/relationships/image" Target="../media/image47.png"/><Relationship Id="rId5" Type="http://schemas.openxmlformats.org/officeDocument/2006/relationships/image" Target="../media/image52.png"/><Relationship Id="rId15" Type="http://schemas.openxmlformats.org/officeDocument/2006/relationships/image" Target="../media/image60.png"/><Relationship Id="rId23" Type="http://schemas.openxmlformats.org/officeDocument/2006/relationships/image" Target="../media/image46.svg"/><Relationship Id="rId10" Type="http://schemas.openxmlformats.org/officeDocument/2006/relationships/image" Target="../media/image57.svg"/><Relationship Id="rId19" Type="http://schemas.openxmlformats.org/officeDocument/2006/relationships/image" Target="../media/image42.svg"/><Relationship Id="rId4" Type="http://schemas.openxmlformats.org/officeDocument/2006/relationships/image" Target="../media/image62.png"/><Relationship Id="rId9" Type="http://schemas.openxmlformats.org/officeDocument/2006/relationships/image" Target="../media/image56.png"/><Relationship Id="rId14" Type="http://schemas.openxmlformats.org/officeDocument/2006/relationships/image" Target="../media/image8.svg"/><Relationship Id="rId22" Type="http://schemas.openxmlformats.org/officeDocument/2006/relationships/image" Target="../media/image45.png"/></Relationships>
</file>

<file path=ppt/slides/_rels/slide16.xml.rels><?xml version="1.0" encoding="UTF-8" standalone="yes"?>
<Relationships xmlns="http://schemas.openxmlformats.org/package/2006/relationships"><Relationship Id="rId8" Type="http://schemas.openxmlformats.org/officeDocument/2006/relationships/image" Target="../media/image66.png"/><Relationship Id="rId13" Type="http://schemas.openxmlformats.org/officeDocument/2006/relationships/image" Target="../media/image43.png"/><Relationship Id="rId26" Type="http://schemas.openxmlformats.org/officeDocument/2006/relationships/customXml" Target="../ink/ink15.xml"/><Relationship Id="rId3" Type="http://schemas.microsoft.com/office/2007/relationships/media" Target="../media/media2.mkv"/><Relationship Id="rId7" Type="http://schemas.openxmlformats.org/officeDocument/2006/relationships/image" Target="../media/image65.png"/><Relationship Id="rId12" Type="http://schemas.openxmlformats.org/officeDocument/2006/relationships/image" Target="../media/image38.svg"/><Relationship Id="rId17" Type="http://schemas.openxmlformats.org/officeDocument/2006/relationships/customXml" Target="../ink/ink13.xml"/><Relationship Id="rId25" Type="http://schemas.openxmlformats.org/officeDocument/2006/relationships/image" Target="../media/image69.png"/><Relationship Id="rId2" Type="http://schemas.openxmlformats.org/officeDocument/2006/relationships/video" Target="../media/media1.mkv"/><Relationship Id="rId16" Type="http://schemas.openxmlformats.org/officeDocument/2006/relationships/image" Target="../media/image55.svg"/><Relationship Id="rId29" Type="http://schemas.openxmlformats.org/officeDocument/2006/relationships/image" Target="../media/image71.png"/><Relationship Id="rId1" Type="http://schemas.microsoft.com/office/2007/relationships/media" Target="../media/media1.mkv"/><Relationship Id="rId6" Type="http://schemas.openxmlformats.org/officeDocument/2006/relationships/notesSlide" Target="../notesSlides/notesSlide15.xml"/><Relationship Id="rId11" Type="http://schemas.openxmlformats.org/officeDocument/2006/relationships/image" Target="../media/image37.png"/><Relationship Id="rId24" Type="http://schemas.openxmlformats.org/officeDocument/2006/relationships/customXml" Target="../ink/ink14.xml"/><Relationship Id="rId5" Type="http://schemas.openxmlformats.org/officeDocument/2006/relationships/slideLayout" Target="../slideLayouts/slideLayout8.xml"/><Relationship Id="rId15" Type="http://schemas.openxmlformats.org/officeDocument/2006/relationships/image" Target="../media/image54.png"/><Relationship Id="rId23" Type="http://schemas.openxmlformats.org/officeDocument/2006/relationships/image" Target="../media/image68.png"/><Relationship Id="rId28" Type="http://schemas.openxmlformats.org/officeDocument/2006/relationships/customXml" Target="../ink/ink16.xml"/><Relationship Id="rId10" Type="http://schemas.openxmlformats.org/officeDocument/2006/relationships/image" Target="../media/image53.svg"/><Relationship Id="rId31" Type="http://schemas.openxmlformats.org/officeDocument/2006/relationships/image" Target="../media/image72.png"/><Relationship Id="rId4" Type="http://schemas.openxmlformats.org/officeDocument/2006/relationships/video" Target="../media/media2.mkv"/><Relationship Id="rId9" Type="http://schemas.openxmlformats.org/officeDocument/2006/relationships/image" Target="../media/image52.png"/><Relationship Id="rId14" Type="http://schemas.openxmlformats.org/officeDocument/2006/relationships/image" Target="../media/image44.svg"/><Relationship Id="rId27" Type="http://schemas.openxmlformats.org/officeDocument/2006/relationships/image" Target="../media/image70.png"/><Relationship Id="rId30" Type="http://schemas.openxmlformats.org/officeDocument/2006/relationships/customXml" Target="../ink/ink17.xml"/></Relationships>
</file>

<file path=ppt/slides/_rels/slide17.xml.rels><?xml version="1.0" encoding="UTF-8" standalone="yes"?>
<Relationships xmlns="http://schemas.openxmlformats.org/package/2006/relationships"><Relationship Id="rId8" Type="http://schemas.openxmlformats.org/officeDocument/2006/relationships/image" Target="../media/image74.svg"/><Relationship Id="rId13" Type="http://schemas.openxmlformats.org/officeDocument/2006/relationships/image" Target="../media/image78.png"/><Relationship Id="rId18" Type="http://schemas.openxmlformats.org/officeDocument/2006/relationships/image" Target="../media/image83.png"/><Relationship Id="rId26" Type="http://schemas.openxmlformats.org/officeDocument/2006/relationships/image" Target="../media/image87.png"/><Relationship Id="rId3" Type="http://schemas.openxmlformats.org/officeDocument/2006/relationships/image" Target="../media/image35.png"/><Relationship Id="rId21" Type="http://schemas.openxmlformats.org/officeDocument/2006/relationships/customXml" Target="../ink/ink20.xml"/><Relationship Id="rId7" Type="http://schemas.openxmlformats.org/officeDocument/2006/relationships/image" Target="../media/image73.png"/><Relationship Id="rId12" Type="http://schemas.openxmlformats.org/officeDocument/2006/relationships/image" Target="../media/image77.png"/><Relationship Id="rId17" Type="http://schemas.openxmlformats.org/officeDocument/2006/relationships/customXml" Target="../ink/ink18.xml"/><Relationship Id="rId25" Type="http://schemas.openxmlformats.org/officeDocument/2006/relationships/customXml" Target="../ink/ink22.xml"/><Relationship Id="rId2" Type="http://schemas.openxmlformats.org/officeDocument/2006/relationships/notesSlide" Target="../notesSlides/notesSlide16.xml"/><Relationship Id="rId16" Type="http://schemas.openxmlformats.org/officeDocument/2006/relationships/image" Target="../media/image81.svg"/><Relationship Id="rId20" Type="http://schemas.openxmlformats.org/officeDocument/2006/relationships/image" Target="../media/image84.png"/><Relationship Id="rId29" Type="http://schemas.openxmlformats.org/officeDocument/2006/relationships/customXml" Target="../ink/ink24.xml"/><Relationship Id="rId1" Type="http://schemas.openxmlformats.org/officeDocument/2006/relationships/slideLayout" Target="../slideLayouts/slideLayout8.xml"/><Relationship Id="rId6" Type="http://schemas.openxmlformats.org/officeDocument/2006/relationships/image" Target="../media/image55.svg"/><Relationship Id="rId11" Type="http://schemas.openxmlformats.org/officeDocument/2006/relationships/image" Target="../media/image34.png"/><Relationship Id="rId24" Type="http://schemas.openxmlformats.org/officeDocument/2006/relationships/image" Target="../media/image86.png"/><Relationship Id="rId32" Type="http://schemas.openxmlformats.org/officeDocument/2006/relationships/image" Target="../media/image91.png"/><Relationship Id="rId5" Type="http://schemas.openxmlformats.org/officeDocument/2006/relationships/image" Target="../media/image54.png"/><Relationship Id="rId15" Type="http://schemas.openxmlformats.org/officeDocument/2006/relationships/image" Target="../media/image80.png"/><Relationship Id="rId23" Type="http://schemas.openxmlformats.org/officeDocument/2006/relationships/customXml" Target="../ink/ink21.xml"/><Relationship Id="rId28" Type="http://schemas.openxmlformats.org/officeDocument/2006/relationships/image" Target="../media/image88.png"/><Relationship Id="rId10" Type="http://schemas.openxmlformats.org/officeDocument/2006/relationships/image" Target="../media/image76.svg"/><Relationship Id="rId19" Type="http://schemas.openxmlformats.org/officeDocument/2006/relationships/customXml" Target="../ink/ink19.xml"/><Relationship Id="rId31" Type="http://schemas.openxmlformats.org/officeDocument/2006/relationships/customXml" Target="../ink/ink25.xml"/><Relationship Id="rId4" Type="http://schemas.openxmlformats.org/officeDocument/2006/relationships/image" Target="../media/image67.png"/><Relationship Id="rId9" Type="http://schemas.openxmlformats.org/officeDocument/2006/relationships/image" Target="../media/image75.png"/><Relationship Id="rId14" Type="http://schemas.openxmlformats.org/officeDocument/2006/relationships/image" Target="../media/image79.svg"/><Relationship Id="rId22" Type="http://schemas.openxmlformats.org/officeDocument/2006/relationships/image" Target="../media/image85.png"/><Relationship Id="rId27" Type="http://schemas.openxmlformats.org/officeDocument/2006/relationships/customXml" Target="../ink/ink23.xml"/><Relationship Id="rId30" Type="http://schemas.openxmlformats.org/officeDocument/2006/relationships/image" Target="../media/image89.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8.xml"/><Relationship Id="rId1" Type="http://schemas.openxmlformats.org/officeDocument/2006/relationships/slideLayout" Target="../slideLayouts/slideLayout11.xml"/><Relationship Id="rId4" Type="http://schemas.openxmlformats.org/officeDocument/2006/relationships/image" Target="../media/image83.svg"/></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21.xml"/></Relationships>
</file>

<file path=ppt/slides/_rels/slide20.xml.rels><?xml version="1.0" encoding="UTF-8" standalone="yes"?>
<Relationships xmlns="http://schemas.openxmlformats.org/package/2006/relationships"><Relationship Id="rId8" Type="http://schemas.openxmlformats.org/officeDocument/2006/relationships/image" Target="../media/image98.png"/><Relationship Id="rId3" Type="http://schemas.openxmlformats.org/officeDocument/2006/relationships/image" Target="../media/image92.png"/><Relationship Id="rId7" Type="http://schemas.openxmlformats.org/officeDocument/2006/relationships/customXml" Target="../ink/ink26.xml"/><Relationship Id="rId2" Type="http://schemas.openxmlformats.org/officeDocument/2006/relationships/notesSlide" Target="../notesSlides/notesSlide19.xml"/><Relationship Id="rId1" Type="http://schemas.openxmlformats.org/officeDocument/2006/relationships/slideLayout" Target="../slideLayouts/slideLayout18.xml"/><Relationship Id="rId6" Type="http://schemas.openxmlformats.org/officeDocument/2006/relationships/image" Target="../media/image95.svg"/><Relationship Id="rId5" Type="http://schemas.openxmlformats.org/officeDocument/2006/relationships/image" Target="../media/image94.png"/><Relationship Id="rId10" Type="http://schemas.openxmlformats.org/officeDocument/2006/relationships/image" Target="../media/image99.png"/><Relationship Id="rId4" Type="http://schemas.openxmlformats.org/officeDocument/2006/relationships/image" Target="../media/image93.svg"/><Relationship Id="rId9" Type="http://schemas.openxmlformats.org/officeDocument/2006/relationships/customXml" Target="../ink/ink27.xml"/></Relationships>
</file>

<file path=ppt/slides/_rels/slide21.xml.rels><?xml version="1.0" encoding="UTF-8" standalone="yes"?>
<Relationships xmlns="http://schemas.openxmlformats.org/package/2006/relationships"><Relationship Id="rId8" Type="http://schemas.openxmlformats.org/officeDocument/2006/relationships/image" Target="../media/image103.svg"/><Relationship Id="rId3" Type="http://schemas.openxmlformats.org/officeDocument/2006/relationships/image" Target="../media/image96.png"/><Relationship Id="rId7" Type="http://schemas.openxmlformats.org/officeDocument/2006/relationships/image" Target="../media/image102.png"/><Relationship Id="rId2" Type="http://schemas.openxmlformats.org/officeDocument/2006/relationships/notesSlide" Target="../notesSlides/notesSlide20.xml"/><Relationship Id="rId1" Type="http://schemas.openxmlformats.org/officeDocument/2006/relationships/slideLayout" Target="../slideLayouts/slideLayout24.xml"/><Relationship Id="rId6" Type="http://schemas.openxmlformats.org/officeDocument/2006/relationships/image" Target="../media/image101.svg"/><Relationship Id="rId5" Type="http://schemas.openxmlformats.org/officeDocument/2006/relationships/image" Target="../media/image100.png"/><Relationship Id="rId4" Type="http://schemas.openxmlformats.org/officeDocument/2006/relationships/image" Target="../media/image97.svg"/><Relationship Id="rId9" Type="http://schemas.openxmlformats.org/officeDocument/2006/relationships/image" Target="../media/image104.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6.xml"/><Relationship Id="rId4" Type="http://schemas.openxmlformats.org/officeDocument/2006/relationships/image" Target="../media/image6.jpg"/></Relationships>
</file>

<file path=ppt/slides/_rels/slide4.xml.rels><?xml version="1.0" encoding="UTF-8" standalone="yes"?>
<Relationships xmlns="http://schemas.openxmlformats.org/package/2006/relationships"><Relationship Id="rId13" Type="http://schemas.openxmlformats.org/officeDocument/2006/relationships/image" Target="../media/image12.png"/><Relationship Id="rId18" Type="http://schemas.openxmlformats.org/officeDocument/2006/relationships/image" Target="../media/image16.png"/><Relationship Id="rId26" Type="http://schemas.openxmlformats.org/officeDocument/2006/relationships/customXml" Target="../ink/ink7.xml"/><Relationship Id="rId21" Type="http://schemas.openxmlformats.org/officeDocument/2006/relationships/image" Target="../media/image18.png"/><Relationship Id="rId34" Type="http://schemas.openxmlformats.org/officeDocument/2006/relationships/customXml" Target="../ink/ink10.xml"/><Relationship Id="rId7" Type="http://schemas.openxmlformats.org/officeDocument/2006/relationships/image" Target="../media/image8.png"/><Relationship Id="rId12" Type="http://schemas.openxmlformats.org/officeDocument/2006/relationships/customXml" Target="../ink/ink3.xml"/><Relationship Id="rId17" Type="http://schemas.openxmlformats.org/officeDocument/2006/relationships/image" Target="../media/image15.svg"/><Relationship Id="rId25" Type="http://schemas.openxmlformats.org/officeDocument/2006/relationships/image" Target="../media/image21.svg"/><Relationship Id="rId33" Type="http://schemas.openxmlformats.org/officeDocument/2006/relationships/image" Target="../media/image26.png"/><Relationship Id="rId2" Type="http://schemas.openxmlformats.org/officeDocument/2006/relationships/notesSlide" Target="../notesSlides/notesSlide4.xml"/><Relationship Id="rId16" Type="http://schemas.openxmlformats.org/officeDocument/2006/relationships/image" Target="../media/image14.png"/><Relationship Id="rId20" Type="http://schemas.openxmlformats.org/officeDocument/2006/relationships/customXml" Target="../ink/ink5.xml"/><Relationship Id="rId29" Type="http://schemas.openxmlformats.org/officeDocument/2006/relationships/image" Target="../media/image23.png"/><Relationship Id="rId1" Type="http://schemas.openxmlformats.org/officeDocument/2006/relationships/slideLayout" Target="../slideLayouts/slideLayout14.xml"/><Relationship Id="rId6" Type="http://schemas.openxmlformats.org/officeDocument/2006/relationships/customXml" Target="../ink/ink1.xml"/><Relationship Id="rId11" Type="http://schemas.openxmlformats.org/officeDocument/2006/relationships/image" Target="../media/image11.svg"/><Relationship Id="rId24" Type="http://schemas.openxmlformats.org/officeDocument/2006/relationships/image" Target="../media/image20.png"/><Relationship Id="rId32" Type="http://schemas.openxmlformats.org/officeDocument/2006/relationships/customXml" Target="../ink/ink9.xml"/><Relationship Id="rId37" Type="http://schemas.openxmlformats.org/officeDocument/2006/relationships/image" Target="../media/image29.svg"/><Relationship Id="rId5" Type="http://schemas.openxmlformats.org/officeDocument/2006/relationships/image" Target="../media/image9.png"/><Relationship Id="rId15" Type="http://schemas.openxmlformats.org/officeDocument/2006/relationships/image" Target="../media/image13.png"/><Relationship Id="rId23" Type="http://schemas.openxmlformats.org/officeDocument/2006/relationships/image" Target="../media/image19.png"/><Relationship Id="rId28" Type="http://schemas.openxmlformats.org/officeDocument/2006/relationships/customXml" Target="../ink/ink8.xml"/><Relationship Id="rId36" Type="http://schemas.openxmlformats.org/officeDocument/2006/relationships/image" Target="../media/image28.png"/><Relationship Id="rId10" Type="http://schemas.openxmlformats.org/officeDocument/2006/relationships/image" Target="../media/image10.png"/><Relationship Id="rId19" Type="http://schemas.openxmlformats.org/officeDocument/2006/relationships/image" Target="../media/image17.svg"/><Relationship Id="rId31" Type="http://schemas.openxmlformats.org/officeDocument/2006/relationships/image" Target="../media/image25.svg"/><Relationship Id="rId4" Type="http://schemas.openxmlformats.org/officeDocument/2006/relationships/image" Target="../media/image8.svg"/><Relationship Id="rId9" Type="http://schemas.openxmlformats.org/officeDocument/2006/relationships/image" Target="../media/image90.png"/><Relationship Id="rId14" Type="http://schemas.openxmlformats.org/officeDocument/2006/relationships/customXml" Target="../ink/ink4.xml"/><Relationship Id="rId22" Type="http://schemas.openxmlformats.org/officeDocument/2006/relationships/customXml" Target="../ink/ink6.xml"/><Relationship Id="rId27" Type="http://schemas.openxmlformats.org/officeDocument/2006/relationships/image" Target="../media/image22.png"/><Relationship Id="rId30" Type="http://schemas.openxmlformats.org/officeDocument/2006/relationships/image" Target="../media/image24.png"/><Relationship Id="rId35" Type="http://schemas.openxmlformats.org/officeDocument/2006/relationships/image" Target="../media/image27.png"/><Relationship Id="rId8" Type="http://schemas.openxmlformats.org/officeDocument/2006/relationships/customXml" Target="../ink/ink2.xml"/><Relationship Id="rId3" Type="http://schemas.openxmlformats.org/officeDocument/2006/relationships/image" Target="../media/image7.png"/></Relationships>
</file>

<file path=ppt/slides/_rels/slide5.xml.rels><?xml version="1.0" encoding="UTF-8" standalone="yes"?>
<Relationships xmlns="http://schemas.openxmlformats.org/package/2006/relationships"><Relationship Id="rId8" Type="http://schemas.openxmlformats.org/officeDocument/2006/relationships/image" Target="../media/image33.svg"/><Relationship Id="rId3" Type="http://schemas.openxmlformats.org/officeDocument/2006/relationships/image" Target="../media/image1.png"/><Relationship Id="rId7" Type="http://schemas.openxmlformats.org/officeDocument/2006/relationships/image" Target="../media/image32.png"/><Relationship Id="rId2" Type="http://schemas.openxmlformats.org/officeDocument/2006/relationships/notesSlide" Target="../notesSlides/notesSlide5.xml"/><Relationship Id="rId1" Type="http://schemas.openxmlformats.org/officeDocument/2006/relationships/slideLayout" Target="../slideLayouts/slideLayout14.xml"/><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2.sv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9.xml"/><Relationship Id="rId4" Type="http://schemas.openxmlformats.org/officeDocument/2006/relationships/image" Target="../media/image2.svg"/></Relationships>
</file>

<file path=ppt/slides/_rels/slide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8.xml"/><Relationship Id="rId1" Type="http://schemas.openxmlformats.org/officeDocument/2006/relationships/slideLayout" Target="../slideLayouts/slideLayout11.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3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829"/>
        <p:cNvGrpSpPr/>
        <p:nvPr/>
      </p:nvGrpSpPr>
      <p:grpSpPr>
        <a:xfrm>
          <a:off x="0" y="0"/>
          <a:ext cx="0" cy="0"/>
          <a:chOff x="0" y="0"/>
          <a:chExt cx="0" cy="0"/>
        </a:xfrm>
      </p:grpSpPr>
      <p:sp>
        <p:nvSpPr>
          <p:cNvPr id="2830" name="Google Shape;2830;p24"/>
          <p:cNvSpPr txBox="1">
            <a:spLocks noGrp="1"/>
          </p:cNvSpPr>
          <p:nvPr>
            <p:ph type="title"/>
          </p:nvPr>
        </p:nvSpPr>
        <p:spPr>
          <a:xfrm>
            <a:off x="2457449" y="2677987"/>
            <a:ext cx="8658225" cy="1502025"/>
          </a:xfrm>
          <a:prstGeom prst="rect">
            <a:avLst/>
          </a:prstGeom>
        </p:spPr>
        <p:txBody>
          <a:bodyPr spcFirstLastPara="1" wrap="square" lIns="121900" tIns="121900" rIns="121900" bIns="121900" anchor="ctr" anchorCtr="0">
            <a:noAutofit/>
          </a:bodyPr>
          <a:lstStyle/>
          <a:p>
            <a:pPr marL="0" lvl="0" indent="0" rtl="0">
              <a:spcBef>
                <a:spcPts val="0"/>
              </a:spcBef>
              <a:spcAft>
                <a:spcPts val="0"/>
              </a:spcAft>
              <a:buNone/>
            </a:pPr>
            <a:r>
              <a:rPr lang="en-US" sz="6000" dirty="0"/>
              <a:t>A </a:t>
            </a:r>
            <a:r>
              <a:rPr lang="en-US" sz="6000" dirty="0">
                <a:solidFill>
                  <a:srgbClr val="F9F1A5"/>
                </a:solidFill>
                <a:latin typeface="Cascadia Code PL SemiBold" panose="020B0609020000020004" pitchFamily="49" charset="0"/>
                <a:ea typeface="Cascadia Code PL SemiBold" panose="020B0609020000020004" pitchFamily="49" charset="0"/>
                <a:cs typeface="Cascadia Code PL SemiBold" panose="020B0609020000020004" pitchFamily="49" charset="0"/>
              </a:rPr>
              <a:t>rad</a:t>
            </a:r>
            <a:r>
              <a:rPr lang="en-US" sz="6000" dirty="0"/>
              <a:t> Application Platform</a:t>
            </a:r>
            <a:endParaRPr sz="6000" dirty="0"/>
          </a:p>
        </p:txBody>
      </p:sp>
      <p:sp>
        <p:nvSpPr>
          <p:cNvPr id="4" name="Google Shape;2830;p24">
            <a:extLst>
              <a:ext uri="{FF2B5EF4-FFF2-40B4-BE49-F238E27FC236}">
                <a16:creationId xmlns:a16="http://schemas.microsoft.com/office/drawing/2014/main" id="{9514BD13-18CE-AD37-75FC-D36EB569C9DC}"/>
              </a:ext>
            </a:extLst>
          </p:cNvPr>
          <p:cNvSpPr txBox="1">
            <a:spLocks/>
          </p:cNvSpPr>
          <p:nvPr/>
        </p:nvSpPr>
        <p:spPr>
          <a:xfrm>
            <a:off x="4805361" y="3744298"/>
            <a:ext cx="3019425" cy="1284658"/>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r" rtl="0">
              <a:lnSpc>
                <a:spcPct val="80000"/>
              </a:lnSpc>
              <a:spcBef>
                <a:spcPts val="0"/>
              </a:spcBef>
              <a:spcAft>
                <a:spcPts val="0"/>
              </a:spcAft>
              <a:buClr>
                <a:schemeClr val="dk1"/>
              </a:buClr>
              <a:buSzPts val="7500"/>
              <a:buFont typeface="Ubuntu Condensed"/>
              <a:buNone/>
              <a:defRPr sz="7500" b="1" i="0" u="none" strike="noStrike" cap="none">
                <a:solidFill>
                  <a:schemeClr val="tx2"/>
                </a:solidFill>
                <a:latin typeface="Ubuntu Condensed"/>
                <a:ea typeface="Ubuntu Condensed"/>
                <a:cs typeface="Ubuntu Condensed"/>
                <a:sym typeface="Ubuntu Condensed"/>
              </a:defRPr>
            </a:lvl1pPr>
            <a:lvl2pPr marR="0" lvl="1" algn="r" rtl="0">
              <a:lnSpc>
                <a:spcPct val="70000"/>
              </a:lnSpc>
              <a:spcBef>
                <a:spcPts val="0"/>
              </a:spcBef>
              <a:spcAft>
                <a:spcPts val="0"/>
              </a:spcAft>
              <a:buClr>
                <a:schemeClr val="accent1"/>
              </a:buClr>
              <a:buSzPts val="7500"/>
              <a:buFont typeface="Ubuntu Condensed"/>
              <a:buNone/>
              <a:defRPr sz="7500" b="1" i="0" u="none" strike="noStrike" cap="none">
                <a:solidFill>
                  <a:schemeClr val="accent1"/>
                </a:solidFill>
                <a:latin typeface="Ubuntu Condensed"/>
                <a:ea typeface="Ubuntu Condensed"/>
                <a:cs typeface="Ubuntu Condensed"/>
                <a:sym typeface="Ubuntu Condensed"/>
              </a:defRPr>
            </a:lvl2pPr>
            <a:lvl3pPr marR="0" lvl="2" algn="r" rtl="0">
              <a:lnSpc>
                <a:spcPct val="70000"/>
              </a:lnSpc>
              <a:spcBef>
                <a:spcPts val="0"/>
              </a:spcBef>
              <a:spcAft>
                <a:spcPts val="0"/>
              </a:spcAft>
              <a:buClr>
                <a:schemeClr val="accent1"/>
              </a:buClr>
              <a:buSzPts val="7500"/>
              <a:buFont typeface="Ubuntu Condensed"/>
              <a:buNone/>
              <a:defRPr sz="7500" b="1" i="0" u="none" strike="noStrike" cap="none">
                <a:solidFill>
                  <a:schemeClr val="accent1"/>
                </a:solidFill>
                <a:latin typeface="Ubuntu Condensed"/>
                <a:ea typeface="Ubuntu Condensed"/>
                <a:cs typeface="Ubuntu Condensed"/>
                <a:sym typeface="Ubuntu Condensed"/>
              </a:defRPr>
            </a:lvl3pPr>
            <a:lvl4pPr marR="0" lvl="3" algn="r" rtl="0">
              <a:lnSpc>
                <a:spcPct val="70000"/>
              </a:lnSpc>
              <a:spcBef>
                <a:spcPts val="0"/>
              </a:spcBef>
              <a:spcAft>
                <a:spcPts val="0"/>
              </a:spcAft>
              <a:buClr>
                <a:schemeClr val="accent1"/>
              </a:buClr>
              <a:buSzPts val="7500"/>
              <a:buFont typeface="Ubuntu Condensed"/>
              <a:buNone/>
              <a:defRPr sz="7500" b="1" i="0" u="none" strike="noStrike" cap="none">
                <a:solidFill>
                  <a:schemeClr val="accent1"/>
                </a:solidFill>
                <a:latin typeface="Ubuntu Condensed"/>
                <a:ea typeface="Ubuntu Condensed"/>
                <a:cs typeface="Ubuntu Condensed"/>
                <a:sym typeface="Ubuntu Condensed"/>
              </a:defRPr>
            </a:lvl4pPr>
            <a:lvl5pPr marR="0" lvl="4" algn="r" rtl="0">
              <a:lnSpc>
                <a:spcPct val="70000"/>
              </a:lnSpc>
              <a:spcBef>
                <a:spcPts val="0"/>
              </a:spcBef>
              <a:spcAft>
                <a:spcPts val="0"/>
              </a:spcAft>
              <a:buClr>
                <a:schemeClr val="accent1"/>
              </a:buClr>
              <a:buSzPts val="7500"/>
              <a:buFont typeface="Ubuntu Condensed"/>
              <a:buNone/>
              <a:defRPr sz="7500" b="1" i="0" u="none" strike="noStrike" cap="none">
                <a:solidFill>
                  <a:schemeClr val="accent1"/>
                </a:solidFill>
                <a:latin typeface="Ubuntu Condensed"/>
                <a:ea typeface="Ubuntu Condensed"/>
                <a:cs typeface="Ubuntu Condensed"/>
                <a:sym typeface="Ubuntu Condensed"/>
              </a:defRPr>
            </a:lvl5pPr>
            <a:lvl6pPr marR="0" lvl="5" algn="r" rtl="0">
              <a:lnSpc>
                <a:spcPct val="70000"/>
              </a:lnSpc>
              <a:spcBef>
                <a:spcPts val="0"/>
              </a:spcBef>
              <a:spcAft>
                <a:spcPts val="0"/>
              </a:spcAft>
              <a:buClr>
                <a:schemeClr val="accent1"/>
              </a:buClr>
              <a:buSzPts val="7500"/>
              <a:buFont typeface="Ubuntu Condensed"/>
              <a:buNone/>
              <a:defRPr sz="7500" b="1" i="0" u="none" strike="noStrike" cap="none">
                <a:solidFill>
                  <a:schemeClr val="accent1"/>
                </a:solidFill>
                <a:latin typeface="Ubuntu Condensed"/>
                <a:ea typeface="Ubuntu Condensed"/>
                <a:cs typeface="Ubuntu Condensed"/>
                <a:sym typeface="Ubuntu Condensed"/>
              </a:defRPr>
            </a:lvl6pPr>
            <a:lvl7pPr marR="0" lvl="6" algn="r" rtl="0">
              <a:lnSpc>
                <a:spcPct val="70000"/>
              </a:lnSpc>
              <a:spcBef>
                <a:spcPts val="0"/>
              </a:spcBef>
              <a:spcAft>
                <a:spcPts val="0"/>
              </a:spcAft>
              <a:buClr>
                <a:schemeClr val="accent1"/>
              </a:buClr>
              <a:buSzPts val="7500"/>
              <a:buFont typeface="Ubuntu Condensed"/>
              <a:buNone/>
              <a:defRPr sz="7500" b="1" i="0" u="none" strike="noStrike" cap="none">
                <a:solidFill>
                  <a:schemeClr val="accent1"/>
                </a:solidFill>
                <a:latin typeface="Ubuntu Condensed"/>
                <a:ea typeface="Ubuntu Condensed"/>
                <a:cs typeface="Ubuntu Condensed"/>
                <a:sym typeface="Ubuntu Condensed"/>
              </a:defRPr>
            </a:lvl7pPr>
            <a:lvl8pPr marR="0" lvl="7" algn="r" rtl="0">
              <a:lnSpc>
                <a:spcPct val="70000"/>
              </a:lnSpc>
              <a:spcBef>
                <a:spcPts val="0"/>
              </a:spcBef>
              <a:spcAft>
                <a:spcPts val="0"/>
              </a:spcAft>
              <a:buClr>
                <a:schemeClr val="accent1"/>
              </a:buClr>
              <a:buSzPts val="7500"/>
              <a:buFont typeface="Ubuntu Condensed"/>
              <a:buNone/>
              <a:defRPr sz="7500" b="1" i="0" u="none" strike="noStrike" cap="none">
                <a:solidFill>
                  <a:schemeClr val="accent1"/>
                </a:solidFill>
                <a:latin typeface="Ubuntu Condensed"/>
                <a:ea typeface="Ubuntu Condensed"/>
                <a:cs typeface="Ubuntu Condensed"/>
                <a:sym typeface="Ubuntu Condensed"/>
              </a:defRPr>
            </a:lvl8pPr>
            <a:lvl9pPr marR="0" lvl="8" algn="r" rtl="0">
              <a:lnSpc>
                <a:spcPct val="70000"/>
              </a:lnSpc>
              <a:spcBef>
                <a:spcPts val="0"/>
              </a:spcBef>
              <a:spcAft>
                <a:spcPts val="0"/>
              </a:spcAft>
              <a:buClr>
                <a:schemeClr val="accent1"/>
              </a:buClr>
              <a:buSzPts val="7500"/>
              <a:buFont typeface="Ubuntu Condensed"/>
              <a:buNone/>
              <a:defRPr sz="7500" b="1" i="0" u="none" strike="noStrike" cap="none">
                <a:solidFill>
                  <a:schemeClr val="accent1"/>
                </a:solidFill>
                <a:latin typeface="Ubuntu Condensed"/>
                <a:ea typeface="Ubuntu Condensed"/>
                <a:cs typeface="Ubuntu Condensed"/>
                <a:sym typeface="Ubuntu Condensed"/>
              </a:defRPr>
            </a:lvl9pPr>
          </a:lstStyle>
          <a:p>
            <a:r>
              <a:rPr lang="en-US" sz="4800" dirty="0"/>
              <a:t>Introducing</a:t>
            </a:r>
          </a:p>
        </p:txBody>
      </p:sp>
      <p:pic>
        <p:nvPicPr>
          <p:cNvPr id="6" name="Graphic 5">
            <a:extLst>
              <a:ext uri="{FF2B5EF4-FFF2-40B4-BE49-F238E27FC236}">
                <a16:creationId xmlns:a16="http://schemas.microsoft.com/office/drawing/2014/main" id="{0E1E7F29-3E19-61EF-6835-F41F0954088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824786" y="4032432"/>
            <a:ext cx="2609852" cy="708390"/>
          </a:xfrm>
          <a:prstGeom prst="rect">
            <a:avLst/>
          </a:prstGeom>
        </p:spPr>
      </p:pic>
      <p:sp>
        <p:nvSpPr>
          <p:cNvPr id="2" name="Google Shape;2830;p24">
            <a:extLst>
              <a:ext uri="{FF2B5EF4-FFF2-40B4-BE49-F238E27FC236}">
                <a16:creationId xmlns:a16="http://schemas.microsoft.com/office/drawing/2014/main" id="{CC239962-DAD3-C663-446E-4D74CC142D4B}"/>
              </a:ext>
            </a:extLst>
          </p:cNvPr>
          <p:cNvSpPr txBox="1">
            <a:spLocks/>
          </p:cNvSpPr>
          <p:nvPr/>
        </p:nvSpPr>
        <p:spPr>
          <a:xfrm>
            <a:off x="1102518" y="6315075"/>
            <a:ext cx="2562225" cy="476250"/>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r" rtl="0">
              <a:lnSpc>
                <a:spcPct val="80000"/>
              </a:lnSpc>
              <a:spcBef>
                <a:spcPts val="0"/>
              </a:spcBef>
              <a:spcAft>
                <a:spcPts val="0"/>
              </a:spcAft>
              <a:buClr>
                <a:schemeClr val="dk1"/>
              </a:buClr>
              <a:buSzPts val="7500"/>
              <a:buFont typeface="Ubuntu Condensed"/>
              <a:buNone/>
              <a:defRPr sz="7500" b="1" i="0" u="none" strike="noStrike" cap="none">
                <a:solidFill>
                  <a:schemeClr val="tx2"/>
                </a:solidFill>
                <a:latin typeface="Ubuntu Condensed"/>
                <a:ea typeface="Ubuntu Condensed"/>
                <a:cs typeface="Ubuntu Condensed"/>
                <a:sym typeface="Ubuntu Condensed"/>
              </a:defRPr>
            </a:lvl1pPr>
            <a:lvl2pPr marR="0" lvl="1" algn="r" rtl="0">
              <a:lnSpc>
                <a:spcPct val="70000"/>
              </a:lnSpc>
              <a:spcBef>
                <a:spcPts val="0"/>
              </a:spcBef>
              <a:spcAft>
                <a:spcPts val="0"/>
              </a:spcAft>
              <a:buClr>
                <a:schemeClr val="accent1"/>
              </a:buClr>
              <a:buSzPts val="7500"/>
              <a:buFont typeface="Ubuntu Condensed"/>
              <a:buNone/>
              <a:defRPr sz="7500" b="1" i="0" u="none" strike="noStrike" cap="none">
                <a:solidFill>
                  <a:schemeClr val="accent1"/>
                </a:solidFill>
                <a:latin typeface="Ubuntu Condensed"/>
                <a:ea typeface="Ubuntu Condensed"/>
                <a:cs typeface="Ubuntu Condensed"/>
                <a:sym typeface="Ubuntu Condensed"/>
              </a:defRPr>
            </a:lvl2pPr>
            <a:lvl3pPr marR="0" lvl="2" algn="r" rtl="0">
              <a:lnSpc>
                <a:spcPct val="70000"/>
              </a:lnSpc>
              <a:spcBef>
                <a:spcPts val="0"/>
              </a:spcBef>
              <a:spcAft>
                <a:spcPts val="0"/>
              </a:spcAft>
              <a:buClr>
                <a:schemeClr val="accent1"/>
              </a:buClr>
              <a:buSzPts val="7500"/>
              <a:buFont typeface="Ubuntu Condensed"/>
              <a:buNone/>
              <a:defRPr sz="7500" b="1" i="0" u="none" strike="noStrike" cap="none">
                <a:solidFill>
                  <a:schemeClr val="accent1"/>
                </a:solidFill>
                <a:latin typeface="Ubuntu Condensed"/>
                <a:ea typeface="Ubuntu Condensed"/>
                <a:cs typeface="Ubuntu Condensed"/>
                <a:sym typeface="Ubuntu Condensed"/>
              </a:defRPr>
            </a:lvl3pPr>
            <a:lvl4pPr marR="0" lvl="3" algn="r" rtl="0">
              <a:lnSpc>
                <a:spcPct val="70000"/>
              </a:lnSpc>
              <a:spcBef>
                <a:spcPts val="0"/>
              </a:spcBef>
              <a:spcAft>
                <a:spcPts val="0"/>
              </a:spcAft>
              <a:buClr>
                <a:schemeClr val="accent1"/>
              </a:buClr>
              <a:buSzPts val="7500"/>
              <a:buFont typeface="Ubuntu Condensed"/>
              <a:buNone/>
              <a:defRPr sz="7500" b="1" i="0" u="none" strike="noStrike" cap="none">
                <a:solidFill>
                  <a:schemeClr val="accent1"/>
                </a:solidFill>
                <a:latin typeface="Ubuntu Condensed"/>
                <a:ea typeface="Ubuntu Condensed"/>
                <a:cs typeface="Ubuntu Condensed"/>
                <a:sym typeface="Ubuntu Condensed"/>
              </a:defRPr>
            </a:lvl4pPr>
            <a:lvl5pPr marR="0" lvl="4" algn="r" rtl="0">
              <a:lnSpc>
                <a:spcPct val="70000"/>
              </a:lnSpc>
              <a:spcBef>
                <a:spcPts val="0"/>
              </a:spcBef>
              <a:spcAft>
                <a:spcPts val="0"/>
              </a:spcAft>
              <a:buClr>
                <a:schemeClr val="accent1"/>
              </a:buClr>
              <a:buSzPts val="7500"/>
              <a:buFont typeface="Ubuntu Condensed"/>
              <a:buNone/>
              <a:defRPr sz="7500" b="1" i="0" u="none" strike="noStrike" cap="none">
                <a:solidFill>
                  <a:schemeClr val="accent1"/>
                </a:solidFill>
                <a:latin typeface="Ubuntu Condensed"/>
                <a:ea typeface="Ubuntu Condensed"/>
                <a:cs typeface="Ubuntu Condensed"/>
                <a:sym typeface="Ubuntu Condensed"/>
              </a:defRPr>
            </a:lvl5pPr>
            <a:lvl6pPr marR="0" lvl="5" algn="r" rtl="0">
              <a:lnSpc>
                <a:spcPct val="70000"/>
              </a:lnSpc>
              <a:spcBef>
                <a:spcPts val="0"/>
              </a:spcBef>
              <a:spcAft>
                <a:spcPts val="0"/>
              </a:spcAft>
              <a:buClr>
                <a:schemeClr val="accent1"/>
              </a:buClr>
              <a:buSzPts val="7500"/>
              <a:buFont typeface="Ubuntu Condensed"/>
              <a:buNone/>
              <a:defRPr sz="7500" b="1" i="0" u="none" strike="noStrike" cap="none">
                <a:solidFill>
                  <a:schemeClr val="accent1"/>
                </a:solidFill>
                <a:latin typeface="Ubuntu Condensed"/>
                <a:ea typeface="Ubuntu Condensed"/>
                <a:cs typeface="Ubuntu Condensed"/>
                <a:sym typeface="Ubuntu Condensed"/>
              </a:defRPr>
            </a:lvl6pPr>
            <a:lvl7pPr marR="0" lvl="6" algn="r" rtl="0">
              <a:lnSpc>
                <a:spcPct val="70000"/>
              </a:lnSpc>
              <a:spcBef>
                <a:spcPts val="0"/>
              </a:spcBef>
              <a:spcAft>
                <a:spcPts val="0"/>
              </a:spcAft>
              <a:buClr>
                <a:schemeClr val="accent1"/>
              </a:buClr>
              <a:buSzPts val="7500"/>
              <a:buFont typeface="Ubuntu Condensed"/>
              <a:buNone/>
              <a:defRPr sz="7500" b="1" i="0" u="none" strike="noStrike" cap="none">
                <a:solidFill>
                  <a:schemeClr val="accent1"/>
                </a:solidFill>
                <a:latin typeface="Ubuntu Condensed"/>
                <a:ea typeface="Ubuntu Condensed"/>
                <a:cs typeface="Ubuntu Condensed"/>
                <a:sym typeface="Ubuntu Condensed"/>
              </a:defRPr>
            </a:lvl7pPr>
            <a:lvl8pPr marR="0" lvl="7" algn="r" rtl="0">
              <a:lnSpc>
                <a:spcPct val="70000"/>
              </a:lnSpc>
              <a:spcBef>
                <a:spcPts val="0"/>
              </a:spcBef>
              <a:spcAft>
                <a:spcPts val="0"/>
              </a:spcAft>
              <a:buClr>
                <a:schemeClr val="accent1"/>
              </a:buClr>
              <a:buSzPts val="7500"/>
              <a:buFont typeface="Ubuntu Condensed"/>
              <a:buNone/>
              <a:defRPr sz="7500" b="1" i="0" u="none" strike="noStrike" cap="none">
                <a:solidFill>
                  <a:schemeClr val="accent1"/>
                </a:solidFill>
                <a:latin typeface="Ubuntu Condensed"/>
                <a:ea typeface="Ubuntu Condensed"/>
                <a:cs typeface="Ubuntu Condensed"/>
                <a:sym typeface="Ubuntu Condensed"/>
              </a:defRPr>
            </a:lvl8pPr>
            <a:lvl9pPr marR="0" lvl="8" algn="r" rtl="0">
              <a:lnSpc>
                <a:spcPct val="70000"/>
              </a:lnSpc>
              <a:spcBef>
                <a:spcPts val="0"/>
              </a:spcBef>
              <a:spcAft>
                <a:spcPts val="0"/>
              </a:spcAft>
              <a:buClr>
                <a:schemeClr val="accent1"/>
              </a:buClr>
              <a:buSzPts val="7500"/>
              <a:buFont typeface="Ubuntu Condensed"/>
              <a:buNone/>
              <a:defRPr sz="7500" b="1" i="0" u="none" strike="noStrike" cap="none">
                <a:solidFill>
                  <a:schemeClr val="accent1"/>
                </a:solidFill>
                <a:latin typeface="Ubuntu Condensed"/>
                <a:ea typeface="Ubuntu Condensed"/>
                <a:cs typeface="Ubuntu Condensed"/>
                <a:sym typeface="Ubuntu Condensed"/>
              </a:defRPr>
            </a:lvl9pPr>
          </a:lstStyle>
          <a:p>
            <a:pPr algn="l"/>
            <a:r>
              <a:rPr lang="en-US" sz="1600" dirty="0">
                <a:solidFill>
                  <a:srgbClr val="A30046"/>
                </a:solidFill>
                <a:latin typeface="Segoe Script" panose="030B0504020000000003" pitchFamily="66" charset="0"/>
              </a:rPr>
              <a:t>@PalmEmanuel</a:t>
            </a:r>
          </a:p>
        </p:txBody>
      </p:sp>
      <p:pic>
        <p:nvPicPr>
          <p:cNvPr id="1030" name="Picture 6" descr="Pink Swetugg Butterfly with text for light background">
            <a:extLst>
              <a:ext uri="{FF2B5EF4-FFF2-40B4-BE49-F238E27FC236}">
                <a16:creationId xmlns:a16="http://schemas.microsoft.com/office/drawing/2014/main" id="{89EC4404-A395-8B6B-B856-E1DEEA5E83C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4300" y="5709067"/>
            <a:ext cx="2738438" cy="92386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861"/>
        <p:cNvGrpSpPr/>
        <p:nvPr/>
      </p:nvGrpSpPr>
      <p:grpSpPr>
        <a:xfrm>
          <a:off x="0" y="0"/>
          <a:ext cx="0" cy="0"/>
          <a:chOff x="0" y="0"/>
          <a:chExt cx="0" cy="0"/>
        </a:xfrm>
      </p:grpSpPr>
      <p:pic>
        <p:nvPicPr>
          <p:cNvPr id="18" name="Picture 17">
            <a:extLst>
              <a:ext uri="{FF2B5EF4-FFF2-40B4-BE49-F238E27FC236}">
                <a16:creationId xmlns:a16="http://schemas.microsoft.com/office/drawing/2014/main" id="{7F71DF6E-85F5-CEC8-ACC8-A28E6CBB5721}"/>
              </a:ext>
            </a:extLst>
          </p:cNvPr>
          <p:cNvPicPr>
            <a:picLocks noChangeAspect="1"/>
          </p:cNvPicPr>
          <p:nvPr/>
        </p:nvPicPr>
        <p:blipFill>
          <a:blip r:embed="rId3"/>
          <a:stretch>
            <a:fillRect/>
          </a:stretch>
        </p:blipFill>
        <p:spPr>
          <a:xfrm>
            <a:off x="1456267" y="678501"/>
            <a:ext cx="9234310" cy="4846242"/>
          </a:xfrm>
          <a:prstGeom prst="rect">
            <a:avLst/>
          </a:prstGeom>
        </p:spPr>
      </p:pic>
      <mc:AlternateContent xmlns:mc="http://schemas.openxmlformats.org/markup-compatibility/2006" xmlns:p14="http://schemas.microsoft.com/office/powerpoint/2010/main">
        <mc:Choice Requires="p14">
          <p:contentPart p14:bwMode="auto" r:id="rId4">
            <p14:nvContentPartPr>
              <p14:cNvPr id="7" name="Ink 6">
                <a:extLst>
                  <a:ext uri="{FF2B5EF4-FFF2-40B4-BE49-F238E27FC236}">
                    <a16:creationId xmlns:a16="http://schemas.microsoft.com/office/drawing/2014/main" id="{15652132-3174-6058-4EEB-7571A0EB95BE}"/>
                  </a:ext>
                </a:extLst>
              </p14:cNvPr>
              <p14:cNvContentPartPr/>
              <p14:nvPr/>
            </p14:nvContentPartPr>
            <p14:xfrm>
              <a:off x="5027391" y="1644271"/>
              <a:ext cx="3837240" cy="658440"/>
            </p14:xfrm>
          </p:contentPart>
        </mc:Choice>
        <mc:Fallback xmlns="">
          <p:pic>
            <p:nvPicPr>
              <p:cNvPr id="7" name="Ink 6">
                <a:extLst>
                  <a:ext uri="{FF2B5EF4-FFF2-40B4-BE49-F238E27FC236}">
                    <a16:creationId xmlns:a16="http://schemas.microsoft.com/office/drawing/2014/main" id="{15652132-3174-6058-4EEB-7571A0EB95BE}"/>
                  </a:ext>
                </a:extLst>
              </p:cNvPr>
              <p:cNvPicPr/>
              <p:nvPr/>
            </p:nvPicPr>
            <p:blipFill>
              <a:blip r:embed="rId5"/>
              <a:stretch>
                <a:fillRect/>
              </a:stretch>
            </p:blipFill>
            <p:spPr>
              <a:xfrm>
                <a:off x="5009391" y="1626271"/>
                <a:ext cx="3872880" cy="6940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3" name="Ink 12">
                <a:extLst>
                  <a:ext uri="{FF2B5EF4-FFF2-40B4-BE49-F238E27FC236}">
                    <a16:creationId xmlns:a16="http://schemas.microsoft.com/office/drawing/2014/main" id="{B1823843-81CE-D1DF-F27F-C8EB961FE3FB}"/>
                  </a:ext>
                </a:extLst>
              </p14:cNvPr>
              <p14:cNvContentPartPr/>
              <p14:nvPr/>
            </p14:nvContentPartPr>
            <p14:xfrm>
              <a:off x="7373569" y="3474156"/>
              <a:ext cx="1568160" cy="1941480"/>
            </p14:xfrm>
          </p:contentPart>
        </mc:Choice>
        <mc:Fallback xmlns="">
          <p:pic>
            <p:nvPicPr>
              <p:cNvPr id="13" name="Ink 12">
                <a:extLst>
                  <a:ext uri="{FF2B5EF4-FFF2-40B4-BE49-F238E27FC236}">
                    <a16:creationId xmlns:a16="http://schemas.microsoft.com/office/drawing/2014/main" id="{B1823843-81CE-D1DF-F27F-C8EB961FE3FB}"/>
                  </a:ext>
                </a:extLst>
              </p:cNvPr>
              <p:cNvPicPr/>
              <p:nvPr/>
            </p:nvPicPr>
            <p:blipFill>
              <a:blip r:embed="rId7"/>
              <a:stretch>
                <a:fillRect/>
              </a:stretch>
            </p:blipFill>
            <p:spPr>
              <a:xfrm>
                <a:off x="7355929" y="3456156"/>
                <a:ext cx="1603800" cy="1977120"/>
              </a:xfrm>
              <a:prstGeom prst="rect">
                <a:avLst/>
              </a:prstGeom>
            </p:spPr>
          </p:pic>
        </mc:Fallback>
      </mc:AlternateContent>
    </p:spTree>
    <p:extLst>
      <p:ext uri="{BB962C8B-B14F-4D97-AF65-F5344CB8AC3E}">
        <p14:creationId xmlns:p14="http://schemas.microsoft.com/office/powerpoint/2010/main" val="1005355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700" fill="hold"/>
                                        <p:tgtEl>
                                          <p:spTgt spid="7"/>
                                        </p:tgtEl>
                                        <p:attrNameLst>
                                          <p:attrName>drawProgress</p:attrName>
                                        </p:attrNameLst>
                                      </p:cBhvr>
                                      <p:tavLst>
                                        <p:tav tm="0">
                                          <p:val>
                                            <p:fltVal val="0"/>
                                          </p:val>
                                        </p:tav>
                                        <p:tav tm="100000">
                                          <p:val>
                                            <p:fltVal val="1"/>
                                          </p:val>
                                        </p:tav>
                                      </p:tavLst>
                                    </p:anim>
                                  </p:childTnLst>
                                </p:cTn>
                              </p:par>
                            </p:childTnLst>
                          </p:cTn>
                        </p:par>
                      </p:childTnLst>
                    </p:cTn>
                  </p:par>
                  <p:par>
                    <p:cTn id="8" fill="hold">
                      <p:stCondLst>
                        <p:cond delay="indefinite"/>
                      </p:stCondLst>
                      <p:childTnLst>
                        <p:par>
                          <p:cTn id="9" fill="hold">
                            <p:stCondLst>
                              <p:cond delay="0"/>
                            </p:stCondLst>
                            <p:childTnLst>
                              <p:par>
                                <p:cTn id="10" presetID="63"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p:cTn id="12" dur="700" fill="hold"/>
                                        <p:tgtEl>
                                          <p:spTgt spid="13"/>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861"/>
        <p:cNvGrpSpPr/>
        <p:nvPr/>
      </p:nvGrpSpPr>
      <p:grpSpPr>
        <a:xfrm>
          <a:off x="0" y="0"/>
          <a:ext cx="0" cy="0"/>
          <a:chOff x="0" y="0"/>
          <a:chExt cx="0" cy="0"/>
        </a:xfrm>
      </p:grpSpPr>
      <p:pic>
        <p:nvPicPr>
          <p:cNvPr id="18" name="Picture 17">
            <a:extLst>
              <a:ext uri="{FF2B5EF4-FFF2-40B4-BE49-F238E27FC236}">
                <a16:creationId xmlns:a16="http://schemas.microsoft.com/office/drawing/2014/main" id="{7F71DF6E-85F5-CEC8-ACC8-A28E6CBB5721}"/>
              </a:ext>
            </a:extLst>
          </p:cNvPr>
          <p:cNvPicPr>
            <a:picLocks noChangeAspect="1"/>
          </p:cNvPicPr>
          <p:nvPr/>
        </p:nvPicPr>
        <p:blipFill rotWithShape="1">
          <a:blip r:embed="rId3"/>
          <a:srcRect l="408" t="1714" r="60951" b="71108"/>
          <a:stretch/>
        </p:blipFill>
        <p:spPr>
          <a:xfrm>
            <a:off x="1841500" y="1858568"/>
            <a:ext cx="8509000" cy="3140864"/>
          </a:xfrm>
          <a:prstGeom prst="rect">
            <a:avLst/>
          </a:prstGeom>
        </p:spPr>
      </p:pic>
    </p:spTree>
    <p:extLst>
      <p:ext uri="{BB962C8B-B14F-4D97-AF65-F5344CB8AC3E}">
        <p14:creationId xmlns:p14="http://schemas.microsoft.com/office/powerpoint/2010/main" val="9249292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3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842"/>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870E6465-C549-BD46-7A52-3929E4C08282}"/>
              </a:ext>
            </a:extLst>
          </p:cNvPr>
          <p:cNvSpPr/>
          <p:nvPr/>
        </p:nvSpPr>
        <p:spPr bwMode="auto">
          <a:xfrm>
            <a:off x="3669684" y="1466313"/>
            <a:ext cx="5062293" cy="4480484"/>
          </a:xfrm>
          <a:prstGeom prst="roundRect">
            <a:avLst>
              <a:gd name="adj" fmla="val 2750"/>
            </a:avLst>
          </a:prstGeom>
          <a:solidFill>
            <a:schemeClr val="bg1"/>
          </a:solidFill>
          <a:ln w="38100">
            <a:gradFill flip="none" rotWithShape="1">
              <a:gsLst>
                <a:gs pos="67000">
                  <a:srgbClr val="A76CE9"/>
                </a:gs>
                <a:gs pos="100000">
                  <a:srgbClr val="552F99"/>
                </a:gs>
                <a:gs pos="0">
                  <a:srgbClr val="AE71F0"/>
                </a:gs>
              </a:gsLst>
              <a:lin ang="2700000" scaled="1"/>
              <a:tileRect/>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14" name="Group 13">
            <a:extLst>
              <a:ext uri="{FF2B5EF4-FFF2-40B4-BE49-F238E27FC236}">
                <a16:creationId xmlns:a16="http://schemas.microsoft.com/office/drawing/2014/main" id="{6D3D3CE8-E4B5-F7B7-24B1-D2A022C18399}"/>
              </a:ext>
            </a:extLst>
          </p:cNvPr>
          <p:cNvGrpSpPr/>
          <p:nvPr/>
        </p:nvGrpSpPr>
        <p:grpSpPr>
          <a:xfrm>
            <a:off x="5667849" y="2816444"/>
            <a:ext cx="1718870" cy="465794"/>
            <a:chOff x="-3706807" y="-2780345"/>
            <a:chExt cx="1718870" cy="465794"/>
          </a:xfrm>
        </p:grpSpPr>
        <p:pic>
          <p:nvPicPr>
            <p:cNvPr id="15" name="Graphic 14">
              <a:extLst>
                <a:ext uri="{FF2B5EF4-FFF2-40B4-BE49-F238E27FC236}">
                  <a16:creationId xmlns:a16="http://schemas.microsoft.com/office/drawing/2014/main" id="{19A8280F-98E8-55CD-126A-22E949F4F52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3706807" y="-2780345"/>
              <a:ext cx="590732" cy="465794"/>
            </a:xfrm>
            <a:prstGeom prst="rect">
              <a:avLst/>
            </a:prstGeom>
            <a:effectLst>
              <a:outerShdw blurRad="88900" dist="25400" dir="2700000" algn="tl" rotWithShape="0">
                <a:prstClr val="black">
                  <a:alpha val="26000"/>
                </a:prstClr>
              </a:outerShdw>
            </a:effectLst>
          </p:spPr>
        </p:pic>
        <p:sp>
          <p:nvSpPr>
            <p:cNvPr id="16" name="TextBox 15">
              <a:extLst>
                <a:ext uri="{FF2B5EF4-FFF2-40B4-BE49-F238E27FC236}">
                  <a16:creationId xmlns:a16="http://schemas.microsoft.com/office/drawing/2014/main" id="{8731A49B-7060-3009-5B1E-DFE7BC61D2AC}"/>
                </a:ext>
              </a:extLst>
            </p:cNvPr>
            <p:cNvSpPr txBox="1"/>
            <p:nvPr/>
          </p:nvSpPr>
          <p:spPr>
            <a:xfrm>
              <a:off x="-2914619" y="-2762892"/>
              <a:ext cx="926682" cy="430887"/>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Frontend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Container</a:t>
              </a:r>
            </a:p>
          </p:txBody>
        </p:sp>
      </p:grpSp>
      <p:grpSp>
        <p:nvGrpSpPr>
          <p:cNvPr id="17" name="Group 16">
            <a:extLst>
              <a:ext uri="{FF2B5EF4-FFF2-40B4-BE49-F238E27FC236}">
                <a16:creationId xmlns:a16="http://schemas.microsoft.com/office/drawing/2014/main" id="{65FEEFE9-9549-54FD-52CE-F7F1288598CF}"/>
              </a:ext>
            </a:extLst>
          </p:cNvPr>
          <p:cNvGrpSpPr/>
          <p:nvPr/>
        </p:nvGrpSpPr>
        <p:grpSpPr>
          <a:xfrm>
            <a:off x="5686080" y="1786640"/>
            <a:ext cx="1533155" cy="560322"/>
            <a:chOff x="-5771243" y="-1663618"/>
            <a:chExt cx="1533155" cy="560322"/>
          </a:xfrm>
        </p:grpSpPr>
        <p:pic>
          <p:nvPicPr>
            <p:cNvPr id="18" name="Graphic 17">
              <a:extLst>
                <a:ext uri="{FF2B5EF4-FFF2-40B4-BE49-F238E27FC236}">
                  <a16:creationId xmlns:a16="http://schemas.microsoft.com/office/drawing/2014/main" id="{FB9FAA34-61CB-9C8F-B423-A387D39B9C2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5771243" y="-1663618"/>
              <a:ext cx="560322" cy="560322"/>
            </a:xfrm>
            <a:prstGeom prst="rect">
              <a:avLst/>
            </a:prstGeom>
            <a:effectLst>
              <a:outerShdw blurRad="88900" dist="25400" dir="2700000" algn="tl" rotWithShape="0">
                <a:prstClr val="black">
                  <a:alpha val="26000"/>
                </a:prstClr>
              </a:outerShdw>
            </a:effectLst>
          </p:spPr>
        </p:pic>
        <p:sp>
          <p:nvSpPr>
            <p:cNvPr id="19" name="TextBox 18">
              <a:extLst>
                <a:ext uri="{FF2B5EF4-FFF2-40B4-BE49-F238E27FC236}">
                  <a16:creationId xmlns:a16="http://schemas.microsoft.com/office/drawing/2014/main" id="{7094AF55-3902-C9B6-7DFB-ABC12A4953D4}"/>
                </a:ext>
              </a:extLst>
            </p:cNvPr>
            <p:cNvSpPr txBox="1"/>
            <p:nvPr/>
          </p:nvSpPr>
          <p:spPr>
            <a:xfrm>
              <a:off x="-4935971" y="-1581007"/>
              <a:ext cx="697883" cy="430887"/>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Internet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Gateway</a:t>
              </a:r>
            </a:p>
          </p:txBody>
        </p:sp>
      </p:grpSp>
      <p:cxnSp>
        <p:nvCxnSpPr>
          <p:cNvPr id="20" name="Straight Arrow Connector 14">
            <a:extLst>
              <a:ext uri="{FF2B5EF4-FFF2-40B4-BE49-F238E27FC236}">
                <a16:creationId xmlns:a16="http://schemas.microsoft.com/office/drawing/2014/main" id="{B5A296A5-49CC-25D7-94C5-D5F9F2FEBA3B}"/>
              </a:ext>
            </a:extLst>
          </p:cNvPr>
          <p:cNvCxnSpPr>
            <a:cxnSpLocks/>
            <a:stCxn id="15" idx="0"/>
            <a:endCxn id="18" idx="2"/>
          </p:cNvCxnSpPr>
          <p:nvPr/>
        </p:nvCxnSpPr>
        <p:spPr>
          <a:xfrm flipV="1">
            <a:off x="5963215" y="2346962"/>
            <a:ext cx="3026" cy="469482"/>
          </a:xfrm>
          <a:prstGeom prst="straightConnector1">
            <a:avLst/>
          </a:prstGeom>
          <a:ln w="38100">
            <a:gradFill flip="none" rotWithShape="1">
              <a:gsLst>
                <a:gs pos="0">
                  <a:srgbClr val="50E6FF"/>
                </a:gs>
                <a:gs pos="100000">
                  <a:srgbClr val="1EB9EA"/>
                </a:gs>
              </a:gsLst>
              <a:lin ang="13500000" scaled="1"/>
              <a:tileRect/>
            </a:gradFill>
            <a:headEnd type="triangle" w="med" len="med"/>
            <a:tailEnd type="oval" w="sm" len="sm"/>
          </a:ln>
          <a:effectLst/>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0E6EE5D9-8086-723B-8A8E-95D82D760C4A}"/>
              </a:ext>
            </a:extLst>
          </p:cNvPr>
          <p:cNvSpPr txBox="1"/>
          <p:nvPr/>
        </p:nvSpPr>
        <p:spPr>
          <a:xfrm>
            <a:off x="4495737" y="1133822"/>
            <a:ext cx="1202252" cy="276999"/>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tx2"/>
                </a:solidFill>
                <a:effectLst/>
                <a:uLnTx/>
                <a:uFillTx/>
                <a:latin typeface="Segoe UI Semibold"/>
                <a:ea typeface="+mn-ea"/>
                <a:cs typeface="+mn-cs"/>
              </a:rPr>
              <a:t>Application</a:t>
            </a:r>
            <a:endParaRPr kumimoji="0" lang="en-US" sz="1600" b="0" i="0" u="none" strike="noStrike" kern="1200" cap="none" spc="0" normalizeH="0" baseline="0" noProof="0" dirty="0">
              <a:ln>
                <a:noFill/>
              </a:ln>
              <a:solidFill>
                <a:schemeClr val="tx2"/>
              </a:solidFill>
              <a:effectLst/>
              <a:uLnTx/>
              <a:uFillTx/>
              <a:latin typeface="Segoe UI Semibold"/>
              <a:ea typeface="+mn-ea"/>
              <a:cs typeface="+mn-cs"/>
            </a:endParaRPr>
          </a:p>
        </p:txBody>
      </p:sp>
      <p:pic>
        <p:nvPicPr>
          <p:cNvPr id="22" name="Graphic 21">
            <a:extLst>
              <a:ext uri="{FF2B5EF4-FFF2-40B4-BE49-F238E27FC236}">
                <a16:creationId xmlns:a16="http://schemas.microsoft.com/office/drawing/2014/main" id="{A6E5707E-211F-C3C3-275D-4F9842A4E1D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3535644" y="1083022"/>
            <a:ext cx="783627" cy="671938"/>
          </a:xfrm>
          <a:prstGeom prst="rect">
            <a:avLst/>
          </a:prstGeom>
          <a:effectLst>
            <a:outerShdw blurRad="88900" dist="25400" dir="2700000" algn="tl" rotWithShape="0">
              <a:prstClr val="black">
                <a:alpha val="26000"/>
              </a:prstClr>
            </a:outerShdw>
          </a:effectLst>
        </p:spPr>
      </p:pic>
      <p:sp>
        <p:nvSpPr>
          <p:cNvPr id="23" name="Oval 22">
            <a:extLst>
              <a:ext uri="{FF2B5EF4-FFF2-40B4-BE49-F238E27FC236}">
                <a16:creationId xmlns:a16="http://schemas.microsoft.com/office/drawing/2014/main" id="{E559BF7C-1BA2-859F-C52A-792396BB64F1}"/>
              </a:ext>
            </a:extLst>
          </p:cNvPr>
          <p:cNvSpPr/>
          <p:nvPr/>
        </p:nvSpPr>
        <p:spPr bwMode="auto">
          <a:xfrm>
            <a:off x="5406167" y="4899932"/>
            <a:ext cx="560322" cy="56032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4" name="Oval 23">
            <a:extLst>
              <a:ext uri="{FF2B5EF4-FFF2-40B4-BE49-F238E27FC236}">
                <a16:creationId xmlns:a16="http://schemas.microsoft.com/office/drawing/2014/main" id="{28BEEE1E-353F-CB26-ABC4-5728BEA9B3C5}"/>
              </a:ext>
            </a:extLst>
          </p:cNvPr>
          <p:cNvSpPr/>
          <p:nvPr/>
        </p:nvSpPr>
        <p:spPr bwMode="auto">
          <a:xfrm>
            <a:off x="6663786" y="3782315"/>
            <a:ext cx="560322" cy="56032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25" name="Group 24">
            <a:extLst>
              <a:ext uri="{FF2B5EF4-FFF2-40B4-BE49-F238E27FC236}">
                <a16:creationId xmlns:a16="http://schemas.microsoft.com/office/drawing/2014/main" id="{B86C8AE1-830E-7466-C2D9-9AEB0EEACAE1}"/>
              </a:ext>
            </a:extLst>
          </p:cNvPr>
          <p:cNvGrpSpPr/>
          <p:nvPr/>
        </p:nvGrpSpPr>
        <p:grpSpPr>
          <a:xfrm>
            <a:off x="6691941" y="3845069"/>
            <a:ext cx="1336601" cy="714104"/>
            <a:chOff x="-4835593" y="-107731"/>
            <a:chExt cx="1336601" cy="714104"/>
          </a:xfrm>
        </p:grpSpPr>
        <p:grpSp>
          <p:nvGrpSpPr>
            <p:cNvPr id="26" name="Group 25">
              <a:extLst>
                <a:ext uri="{FF2B5EF4-FFF2-40B4-BE49-F238E27FC236}">
                  <a16:creationId xmlns:a16="http://schemas.microsoft.com/office/drawing/2014/main" id="{C081BA94-1C11-A1B4-5168-E19411F0B7AC}"/>
                </a:ext>
              </a:extLst>
            </p:cNvPr>
            <p:cNvGrpSpPr/>
            <p:nvPr/>
          </p:nvGrpSpPr>
          <p:grpSpPr>
            <a:xfrm>
              <a:off x="-4835593" y="-107731"/>
              <a:ext cx="741464" cy="714104"/>
              <a:chOff x="7707431" y="3858069"/>
              <a:chExt cx="741464" cy="714104"/>
            </a:xfrm>
          </p:grpSpPr>
          <p:pic>
            <p:nvPicPr>
              <p:cNvPr id="28" name="Graphic 27">
                <a:extLst>
                  <a:ext uri="{FF2B5EF4-FFF2-40B4-BE49-F238E27FC236}">
                    <a16:creationId xmlns:a16="http://schemas.microsoft.com/office/drawing/2014/main" id="{12E01AC9-9626-F7B5-D8D9-CD5EE88EE58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7707431" y="3858069"/>
                <a:ext cx="510074" cy="714104"/>
              </a:xfrm>
              <a:prstGeom prst="rect">
                <a:avLst/>
              </a:prstGeom>
            </p:spPr>
          </p:pic>
          <p:pic>
            <p:nvPicPr>
              <p:cNvPr id="29" name="Graphic 56">
                <a:extLst>
                  <a:ext uri="{FF2B5EF4-FFF2-40B4-BE49-F238E27FC236}">
                    <a16:creationId xmlns:a16="http://schemas.microsoft.com/office/drawing/2014/main" id="{13E77CD0-8CF9-D15F-0704-6D50D19DC063}"/>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8003813" y="4102800"/>
                <a:ext cx="445082" cy="396964"/>
              </a:xfrm>
              <a:prstGeom prst="rect">
                <a:avLst/>
              </a:prstGeom>
              <a:effectLst>
                <a:outerShdw blurRad="88900" dist="25400" dir="2700000" algn="tl" rotWithShape="0">
                  <a:prstClr val="black">
                    <a:alpha val="26000"/>
                  </a:prstClr>
                </a:outerShdw>
              </a:effectLst>
            </p:spPr>
          </p:pic>
        </p:grpSp>
        <p:sp>
          <p:nvSpPr>
            <p:cNvPr id="27" name="TextBox 26">
              <a:extLst>
                <a:ext uri="{FF2B5EF4-FFF2-40B4-BE49-F238E27FC236}">
                  <a16:creationId xmlns:a16="http://schemas.microsoft.com/office/drawing/2014/main" id="{CFFA9981-1AA1-5AEC-445D-EB844DCE8E88}"/>
                </a:ext>
              </a:extLst>
            </p:cNvPr>
            <p:cNvSpPr txBox="1"/>
            <p:nvPr/>
          </p:nvSpPr>
          <p:spPr>
            <a:xfrm>
              <a:off x="-3989511" y="-21734"/>
              <a:ext cx="490519" cy="430887"/>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Redis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Cache</a:t>
              </a:r>
            </a:p>
          </p:txBody>
        </p:sp>
      </p:grpSp>
      <p:grpSp>
        <p:nvGrpSpPr>
          <p:cNvPr id="30" name="Group 29">
            <a:extLst>
              <a:ext uri="{FF2B5EF4-FFF2-40B4-BE49-F238E27FC236}">
                <a16:creationId xmlns:a16="http://schemas.microsoft.com/office/drawing/2014/main" id="{DC964F08-AD49-F076-F320-09522E0AA061}"/>
              </a:ext>
            </a:extLst>
          </p:cNvPr>
          <p:cNvGrpSpPr/>
          <p:nvPr/>
        </p:nvGrpSpPr>
        <p:grpSpPr>
          <a:xfrm>
            <a:off x="5508182" y="4899766"/>
            <a:ext cx="1599803" cy="714104"/>
            <a:chOff x="-2609503" y="-156546"/>
            <a:chExt cx="1599803" cy="714104"/>
          </a:xfrm>
        </p:grpSpPr>
        <p:grpSp>
          <p:nvGrpSpPr>
            <p:cNvPr id="31" name="Group 30">
              <a:extLst>
                <a:ext uri="{FF2B5EF4-FFF2-40B4-BE49-F238E27FC236}">
                  <a16:creationId xmlns:a16="http://schemas.microsoft.com/office/drawing/2014/main" id="{3036508E-1E3E-62B2-47B2-438D33881188}"/>
                </a:ext>
              </a:extLst>
            </p:cNvPr>
            <p:cNvGrpSpPr/>
            <p:nvPr/>
          </p:nvGrpSpPr>
          <p:grpSpPr>
            <a:xfrm>
              <a:off x="-2609503" y="-156546"/>
              <a:ext cx="759386" cy="714104"/>
              <a:chOff x="9836496" y="3805854"/>
              <a:chExt cx="759386" cy="714104"/>
            </a:xfrm>
          </p:grpSpPr>
          <p:pic>
            <p:nvPicPr>
              <p:cNvPr id="33" name="Graphic 32">
                <a:extLst>
                  <a:ext uri="{FF2B5EF4-FFF2-40B4-BE49-F238E27FC236}">
                    <a16:creationId xmlns:a16="http://schemas.microsoft.com/office/drawing/2014/main" id="{05133A28-281A-FA30-215D-C4113F7A0AF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9836496" y="3805854"/>
                <a:ext cx="510074" cy="714104"/>
              </a:xfrm>
              <a:prstGeom prst="rect">
                <a:avLst/>
              </a:prstGeom>
            </p:spPr>
          </p:pic>
          <p:pic>
            <p:nvPicPr>
              <p:cNvPr id="34" name="Graphic 56">
                <a:extLst>
                  <a:ext uri="{FF2B5EF4-FFF2-40B4-BE49-F238E27FC236}">
                    <a16:creationId xmlns:a16="http://schemas.microsoft.com/office/drawing/2014/main" id="{2538561D-0BE3-8D11-01D1-AC333CC51EF7}"/>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p:blipFill>
            <p:spPr>
              <a:xfrm>
                <a:off x="10128459" y="4037380"/>
                <a:ext cx="467423" cy="467423"/>
              </a:xfrm>
              <a:prstGeom prst="rect">
                <a:avLst/>
              </a:prstGeom>
              <a:effectLst>
                <a:outerShdw blurRad="88900" dist="25400" dir="2700000" algn="tl" rotWithShape="0">
                  <a:prstClr val="black">
                    <a:alpha val="26000"/>
                  </a:prstClr>
                </a:outerShdw>
              </a:effectLst>
            </p:spPr>
          </p:pic>
        </p:grpSp>
        <p:sp>
          <p:nvSpPr>
            <p:cNvPr id="32" name="TextBox 31">
              <a:extLst>
                <a:ext uri="{FF2B5EF4-FFF2-40B4-BE49-F238E27FC236}">
                  <a16:creationId xmlns:a16="http://schemas.microsoft.com/office/drawing/2014/main" id="{057FCD70-8388-A64B-D5B0-9078C53F6D1E}"/>
                </a:ext>
              </a:extLst>
            </p:cNvPr>
            <p:cNvSpPr txBox="1"/>
            <p:nvPr/>
          </p:nvSpPr>
          <p:spPr>
            <a:xfrm>
              <a:off x="-1759392" y="-14938"/>
              <a:ext cx="749692" cy="430887"/>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SQL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Database</a:t>
              </a:r>
            </a:p>
          </p:txBody>
        </p:sp>
      </p:grpSp>
      <p:sp>
        <p:nvSpPr>
          <p:cNvPr id="36" name="Oval 35">
            <a:extLst>
              <a:ext uri="{FF2B5EF4-FFF2-40B4-BE49-F238E27FC236}">
                <a16:creationId xmlns:a16="http://schemas.microsoft.com/office/drawing/2014/main" id="{BB1B3B47-8487-0B82-C278-06ACBF343120}"/>
              </a:ext>
            </a:extLst>
          </p:cNvPr>
          <p:cNvSpPr/>
          <p:nvPr/>
        </p:nvSpPr>
        <p:spPr bwMode="auto">
          <a:xfrm>
            <a:off x="4357800" y="3816770"/>
            <a:ext cx="669994" cy="669994"/>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37" name="Group 36">
            <a:extLst>
              <a:ext uri="{FF2B5EF4-FFF2-40B4-BE49-F238E27FC236}">
                <a16:creationId xmlns:a16="http://schemas.microsoft.com/office/drawing/2014/main" id="{6D365414-12B8-EB26-D0E5-0126B4B1A836}"/>
              </a:ext>
            </a:extLst>
          </p:cNvPr>
          <p:cNvGrpSpPr/>
          <p:nvPr/>
        </p:nvGrpSpPr>
        <p:grpSpPr>
          <a:xfrm>
            <a:off x="4432550" y="3922664"/>
            <a:ext cx="1735204" cy="491552"/>
            <a:chOff x="-3723141" y="-2793224"/>
            <a:chExt cx="1735204" cy="491552"/>
          </a:xfrm>
        </p:grpSpPr>
        <p:pic>
          <p:nvPicPr>
            <p:cNvPr id="38" name="Graphic 37">
              <a:extLst>
                <a:ext uri="{FF2B5EF4-FFF2-40B4-BE49-F238E27FC236}">
                  <a16:creationId xmlns:a16="http://schemas.microsoft.com/office/drawing/2014/main" id="{CCF2F3E0-18AB-5759-7403-9ED38FD2480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3723141" y="-2793224"/>
              <a:ext cx="623400" cy="491552"/>
            </a:xfrm>
            <a:prstGeom prst="rect">
              <a:avLst/>
            </a:prstGeom>
            <a:effectLst>
              <a:outerShdw blurRad="88900" dist="25400" dir="2700000" algn="tl" rotWithShape="0">
                <a:prstClr val="black">
                  <a:alpha val="26000"/>
                </a:prstClr>
              </a:outerShdw>
            </a:effectLst>
          </p:spPr>
        </p:pic>
        <p:sp>
          <p:nvSpPr>
            <p:cNvPr id="39" name="TextBox 38">
              <a:extLst>
                <a:ext uri="{FF2B5EF4-FFF2-40B4-BE49-F238E27FC236}">
                  <a16:creationId xmlns:a16="http://schemas.microsoft.com/office/drawing/2014/main" id="{703C34FA-370D-05CE-4BF9-85E42CF17D3C}"/>
                </a:ext>
              </a:extLst>
            </p:cNvPr>
            <p:cNvSpPr txBox="1"/>
            <p:nvPr/>
          </p:nvSpPr>
          <p:spPr>
            <a:xfrm>
              <a:off x="-2914619" y="-2762892"/>
              <a:ext cx="926682" cy="430887"/>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Backend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Container</a:t>
              </a:r>
            </a:p>
          </p:txBody>
        </p:sp>
      </p:grpSp>
      <p:cxnSp>
        <p:nvCxnSpPr>
          <p:cNvPr id="40" name="Straight Arrow Connector 14">
            <a:extLst>
              <a:ext uri="{FF2B5EF4-FFF2-40B4-BE49-F238E27FC236}">
                <a16:creationId xmlns:a16="http://schemas.microsoft.com/office/drawing/2014/main" id="{1BCD80A4-0E36-54C1-39D0-320B10AC0E08}"/>
              </a:ext>
            </a:extLst>
          </p:cNvPr>
          <p:cNvCxnSpPr>
            <a:cxnSpLocks/>
            <a:stCxn id="28" idx="0"/>
            <a:endCxn id="15" idx="2"/>
          </p:cNvCxnSpPr>
          <p:nvPr/>
        </p:nvCxnSpPr>
        <p:spPr>
          <a:xfrm rot="16200000" flipV="1">
            <a:off x="6173682" y="3071772"/>
            <a:ext cx="562831" cy="983763"/>
          </a:xfrm>
          <a:prstGeom prst="curvedConnector3">
            <a:avLst>
              <a:gd name="adj1" fmla="val 50000"/>
            </a:avLst>
          </a:prstGeom>
          <a:ln w="38100">
            <a:gradFill flip="none" rotWithShape="1">
              <a:gsLst>
                <a:gs pos="0">
                  <a:srgbClr val="50E6FF"/>
                </a:gs>
                <a:gs pos="100000">
                  <a:srgbClr val="1EB9EA"/>
                </a:gs>
              </a:gsLst>
              <a:lin ang="13500000" scaled="1"/>
              <a:tileRect/>
            </a:gradFill>
            <a:headEnd type="triangle" w="med" len="med"/>
            <a:tailEnd type="oval" w="sm" len="sm"/>
          </a:ln>
          <a:effectLst/>
        </p:spPr>
        <p:style>
          <a:lnRef idx="1">
            <a:schemeClr val="accent1"/>
          </a:lnRef>
          <a:fillRef idx="0">
            <a:schemeClr val="accent1"/>
          </a:fillRef>
          <a:effectRef idx="0">
            <a:schemeClr val="accent1"/>
          </a:effectRef>
          <a:fontRef idx="minor">
            <a:schemeClr val="tx1"/>
          </a:fontRef>
        </p:style>
      </p:cxnSp>
      <p:cxnSp>
        <p:nvCxnSpPr>
          <p:cNvPr id="41" name="Straight Arrow Connector 14">
            <a:extLst>
              <a:ext uri="{FF2B5EF4-FFF2-40B4-BE49-F238E27FC236}">
                <a16:creationId xmlns:a16="http://schemas.microsoft.com/office/drawing/2014/main" id="{D83EA1D5-AD44-D524-85B7-4A68FD5896DA}"/>
              </a:ext>
            </a:extLst>
          </p:cNvPr>
          <p:cNvCxnSpPr>
            <a:cxnSpLocks/>
            <a:stCxn id="33" idx="0"/>
            <a:endCxn id="38" idx="2"/>
          </p:cNvCxnSpPr>
          <p:nvPr/>
        </p:nvCxnSpPr>
        <p:spPr>
          <a:xfrm rot="16200000" flipV="1">
            <a:off x="5010960" y="4147506"/>
            <a:ext cx="485550" cy="1018969"/>
          </a:xfrm>
          <a:prstGeom prst="curvedConnector3">
            <a:avLst>
              <a:gd name="adj1" fmla="val 50000"/>
            </a:avLst>
          </a:prstGeom>
          <a:ln w="38100">
            <a:gradFill flip="none" rotWithShape="1">
              <a:gsLst>
                <a:gs pos="0">
                  <a:srgbClr val="50E6FF"/>
                </a:gs>
                <a:gs pos="100000">
                  <a:srgbClr val="1EB9EA"/>
                </a:gs>
              </a:gsLst>
              <a:lin ang="13500000" scaled="1"/>
              <a:tileRect/>
            </a:gradFill>
            <a:headEnd type="triangle" w="med" len="med"/>
            <a:tailEnd type="oval" w="sm" len="sm"/>
          </a:ln>
          <a:effectLst/>
        </p:spPr>
        <p:style>
          <a:lnRef idx="1">
            <a:schemeClr val="accent1"/>
          </a:lnRef>
          <a:fillRef idx="0">
            <a:schemeClr val="accent1"/>
          </a:fillRef>
          <a:effectRef idx="0">
            <a:schemeClr val="accent1"/>
          </a:effectRef>
          <a:fontRef idx="minor">
            <a:schemeClr val="tx1"/>
          </a:fontRef>
        </p:style>
      </p:cxnSp>
      <p:cxnSp>
        <p:nvCxnSpPr>
          <p:cNvPr id="42" name="Straight Arrow Connector 14">
            <a:extLst>
              <a:ext uri="{FF2B5EF4-FFF2-40B4-BE49-F238E27FC236}">
                <a16:creationId xmlns:a16="http://schemas.microsoft.com/office/drawing/2014/main" id="{889CF4FA-5D10-7893-E759-94677DF10EA0}"/>
              </a:ext>
            </a:extLst>
          </p:cNvPr>
          <p:cNvCxnSpPr>
            <a:cxnSpLocks/>
            <a:stCxn id="38" idx="0"/>
            <a:endCxn id="15" idx="2"/>
          </p:cNvCxnSpPr>
          <p:nvPr/>
        </p:nvCxnSpPr>
        <p:spPr>
          <a:xfrm rot="5400000" flipH="1" flipV="1">
            <a:off x="5033519" y="2992969"/>
            <a:ext cx="640426" cy="1218965"/>
          </a:xfrm>
          <a:prstGeom prst="curvedConnector3">
            <a:avLst>
              <a:gd name="adj1" fmla="val 50000"/>
            </a:avLst>
          </a:prstGeom>
          <a:ln w="38100">
            <a:gradFill flip="none" rotWithShape="1">
              <a:gsLst>
                <a:gs pos="0">
                  <a:srgbClr val="50E6FF"/>
                </a:gs>
                <a:gs pos="100000">
                  <a:srgbClr val="1EB9EA"/>
                </a:gs>
              </a:gsLst>
              <a:lin ang="13500000" scaled="1"/>
              <a:tileRect/>
            </a:gradFill>
            <a:headEnd type="triangle" w="med" len="med"/>
            <a:tailEnd type="oval" w="sm" len="sm"/>
          </a:ln>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60453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fltVal val="0"/>
                                          </p:val>
                                        </p:tav>
                                        <p:tav tm="100000">
                                          <p:val>
                                            <p:strVal val="#ppt_w"/>
                                          </p:val>
                                        </p:tav>
                                      </p:tavLst>
                                    </p:anim>
                                    <p:anim calcmode="lin" valueType="num">
                                      <p:cBhvr>
                                        <p:cTn id="8" dur="500" fill="hold"/>
                                        <p:tgtEl>
                                          <p:spTgt spid="13"/>
                                        </p:tgtEl>
                                        <p:attrNameLst>
                                          <p:attrName>ppt_h</p:attrName>
                                        </p:attrNameLst>
                                      </p:cBhvr>
                                      <p:tavLst>
                                        <p:tav tm="0">
                                          <p:val>
                                            <p:fltVal val="0"/>
                                          </p:val>
                                        </p:tav>
                                        <p:tav tm="100000">
                                          <p:val>
                                            <p:strVal val="#ppt_h"/>
                                          </p:val>
                                        </p:tav>
                                      </p:tavLst>
                                    </p:anim>
                                    <p:animEffect transition="in" filter="fade">
                                      <p:cBhvr>
                                        <p:cTn id="9" dur="500"/>
                                        <p:tgtEl>
                                          <p:spTgt spid="13"/>
                                        </p:tgtEl>
                                      </p:cBhvr>
                                    </p:animEffect>
                                  </p:childTnLst>
                                </p:cTn>
                              </p:par>
                              <p:par>
                                <p:cTn id="10" presetID="10" presetClass="entr" presetSubtype="0" fill="hold" nodeType="withEffect">
                                  <p:stCondLst>
                                    <p:cond delay="25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500"/>
                                        <p:tgtEl>
                                          <p:spTgt spid="22"/>
                                        </p:tgtEl>
                                      </p:cBhvr>
                                    </p:animEffect>
                                  </p:childTnLst>
                                </p:cTn>
                              </p:par>
                              <p:par>
                                <p:cTn id="13" presetID="10" presetClass="entr" presetSubtype="0" fill="hold" grpId="0" nodeType="withEffect">
                                  <p:stCondLst>
                                    <p:cond delay="25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500"/>
                                        <p:tgtEl>
                                          <p:spTgt spid="21"/>
                                        </p:tgtEl>
                                      </p:cBhvr>
                                    </p:animEffect>
                                  </p:childTnLst>
                                </p:cTn>
                              </p:par>
                            </p:childTnLst>
                          </p:cTn>
                        </p:par>
                        <p:par>
                          <p:cTn id="16" fill="hold">
                            <p:stCondLst>
                              <p:cond delay="750"/>
                            </p:stCondLst>
                            <p:childTnLst>
                              <p:par>
                                <p:cTn id="17" presetID="53" presetClass="entr" presetSubtype="16" fill="hold" nodeType="after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p:cTn id="19" dur="500" fill="hold"/>
                                        <p:tgtEl>
                                          <p:spTgt spid="14"/>
                                        </p:tgtEl>
                                        <p:attrNameLst>
                                          <p:attrName>ppt_w</p:attrName>
                                        </p:attrNameLst>
                                      </p:cBhvr>
                                      <p:tavLst>
                                        <p:tav tm="0">
                                          <p:val>
                                            <p:fltVal val="0"/>
                                          </p:val>
                                        </p:tav>
                                        <p:tav tm="100000">
                                          <p:val>
                                            <p:strVal val="#ppt_w"/>
                                          </p:val>
                                        </p:tav>
                                      </p:tavLst>
                                    </p:anim>
                                    <p:anim calcmode="lin" valueType="num">
                                      <p:cBhvr>
                                        <p:cTn id="20" dur="500" fill="hold"/>
                                        <p:tgtEl>
                                          <p:spTgt spid="14"/>
                                        </p:tgtEl>
                                        <p:attrNameLst>
                                          <p:attrName>ppt_h</p:attrName>
                                        </p:attrNameLst>
                                      </p:cBhvr>
                                      <p:tavLst>
                                        <p:tav tm="0">
                                          <p:val>
                                            <p:fltVal val="0"/>
                                          </p:val>
                                        </p:tav>
                                        <p:tav tm="100000">
                                          <p:val>
                                            <p:strVal val="#ppt_h"/>
                                          </p:val>
                                        </p:tav>
                                      </p:tavLst>
                                    </p:anim>
                                    <p:animEffect transition="in" filter="fade">
                                      <p:cBhvr>
                                        <p:cTn id="21" dur="500"/>
                                        <p:tgtEl>
                                          <p:spTgt spid="14"/>
                                        </p:tgtEl>
                                      </p:cBhvr>
                                    </p:animEffect>
                                  </p:childTnLst>
                                </p:cTn>
                              </p:par>
                              <p:par>
                                <p:cTn id="22" presetID="53" presetClass="entr" presetSubtype="16" fill="hold" nodeType="withEffect">
                                  <p:stCondLst>
                                    <p:cond delay="0"/>
                                  </p:stCondLst>
                                  <p:childTnLst>
                                    <p:set>
                                      <p:cBhvr>
                                        <p:cTn id="23" dur="1" fill="hold">
                                          <p:stCondLst>
                                            <p:cond delay="0"/>
                                          </p:stCondLst>
                                        </p:cTn>
                                        <p:tgtEl>
                                          <p:spTgt spid="37"/>
                                        </p:tgtEl>
                                        <p:attrNameLst>
                                          <p:attrName>style.visibility</p:attrName>
                                        </p:attrNameLst>
                                      </p:cBhvr>
                                      <p:to>
                                        <p:strVal val="visible"/>
                                      </p:to>
                                    </p:set>
                                    <p:anim calcmode="lin" valueType="num">
                                      <p:cBhvr>
                                        <p:cTn id="24" dur="500" fill="hold"/>
                                        <p:tgtEl>
                                          <p:spTgt spid="37"/>
                                        </p:tgtEl>
                                        <p:attrNameLst>
                                          <p:attrName>ppt_w</p:attrName>
                                        </p:attrNameLst>
                                      </p:cBhvr>
                                      <p:tavLst>
                                        <p:tav tm="0">
                                          <p:val>
                                            <p:fltVal val="0"/>
                                          </p:val>
                                        </p:tav>
                                        <p:tav tm="100000">
                                          <p:val>
                                            <p:strVal val="#ppt_w"/>
                                          </p:val>
                                        </p:tav>
                                      </p:tavLst>
                                    </p:anim>
                                    <p:anim calcmode="lin" valueType="num">
                                      <p:cBhvr>
                                        <p:cTn id="25" dur="500" fill="hold"/>
                                        <p:tgtEl>
                                          <p:spTgt spid="37"/>
                                        </p:tgtEl>
                                        <p:attrNameLst>
                                          <p:attrName>ppt_h</p:attrName>
                                        </p:attrNameLst>
                                      </p:cBhvr>
                                      <p:tavLst>
                                        <p:tav tm="0">
                                          <p:val>
                                            <p:fltVal val="0"/>
                                          </p:val>
                                        </p:tav>
                                        <p:tav tm="100000">
                                          <p:val>
                                            <p:strVal val="#ppt_h"/>
                                          </p:val>
                                        </p:tav>
                                      </p:tavLst>
                                    </p:anim>
                                    <p:animEffect transition="in" filter="fade">
                                      <p:cBhvr>
                                        <p:cTn id="26" dur="500"/>
                                        <p:tgtEl>
                                          <p:spTgt spid="37"/>
                                        </p:tgtEl>
                                      </p:cBhvr>
                                    </p:animEffect>
                                  </p:childTnLst>
                                </p:cTn>
                              </p:par>
                              <p:par>
                                <p:cTn id="27" presetID="22" presetClass="entr" presetSubtype="1" fill="hold" nodeType="withEffect">
                                  <p:stCondLst>
                                    <p:cond delay="0"/>
                                  </p:stCondLst>
                                  <p:childTnLst>
                                    <p:set>
                                      <p:cBhvr>
                                        <p:cTn id="28" dur="1" fill="hold">
                                          <p:stCondLst>
                                            <p:cond delay="0"/>
                                          </p:stCondLst>
                                        </p:cTn>
                                        <p:tgtEl>
                                          <p:spTgt spid="42"/>
                                        </p:tgtEl>
                                        <p:attrNameLst>
                                          <p:attrName>style.visibility</p:attrName>
                                        </p:attrNameLst>
                                      </p:cBhvr>
                                      <p:to>
                                        <p:strVal val="visible"/>
                                      </p:to>
                                    </p:set>
                                    <p:animEffect transition="in" filter="wipe(up)">
                                      <p:cBhvr>
                                        <p:cTn id="29" dur="500"/>
                                        <p:tgtEl>
                                          <p:spTgt spid="42"/>
                                        </p:tgtEl>
                                      </p:cBhvr>
                                    </p:animEffect>
                                  </p:childTnLst>
                                </p:cTn>
                              </p:par>
                            </p:childTnLst>
                          </p:cTn>
                        </p:par>
                        <p:par>
                          <p:cTn id="30" fill="hold">
                            <p:stCondLst>
                              <p:cond delay="1250"/>
                            </p:stCondLst>
                            <p:childTnLst>
                              <p:par>
                                <p:cTn id="31" presetID="53" presetClass="entr" presetSubtype="16" fill="hold" nodeType="afterEffect">
                                  <p:stCondLst>
                                    <p:cond delay="0"/>
                                  </p:stCondLst>
                                  <p:childTnLst>
                                    <p:set>
                                      <p:cBhvr>
                                        <p:cTn id="32" dur="1" fill="hold">
                                          <p:stCondLst>
                                            <p:cond delay="0"/>
                                          </p:stCondLst>
                                        </p:cTn>
                                        <p:tgtEl>
                                          <p:spTgt spid="25"/>
                                        </p:tgtEl>
                                        <p:attrNameLst>
                                          <p:attrName>style.visibility</p:attrName>
                                        </p:attrNameLst>
                                      </p:cBhvr>
                                      <p:to>
                                        <p:strVal val="visible"/>
                                      </p:to>
                                    </p:set>
                                    <p:anim calcmode="lin" valueType="num">
                                      <p:cBhvr>
                                        <p:cTn id="33" dur="500" fill="hold"/>
                                        <p:tgtEl>
                                          <p:spTgt spid="25"/>
                                        </p:tgtEl>
                                        <p:attrNameLst>
                                          <p:attrName>ppt_w</p:attrName>
                                        </p:attrNameLst>
                                      </p:cBhvr>
                                      <p:tavLst>
                                        <p:tav tm="0">
                                          <p:val>
                                            <p:fltVal val="0"/>
                                          </p:val>
                                        </p:tav>
                                        <p:tav tm="100000">
                                          <p:val>
                                            <p:strVal val="#ppt_w"/>
                                          </p:val>
                                        </p:tav>
                                      </p:tavLst>
                                    </p:anim>
                                    <p:anim calcmode="lin" valueType="num">
                                      <p:cBhvr>
                                        <p:cTn id="34" dur="500" fill="hold"/>
                                        <p:tgtEl>
                                          <p:spTgt spid="25"/>
                                        </p:tgtEl>
                                        <p:attrNameLst>
                                          <p:attrName>ppt_h</p:attrName>
                                        </p:attrNameLst>
                                      </p:cBhvr>
                                      <p:tavLst>
                                        <p:tav tm="0">
                                          <p:val>
                                            <p:fltVal val="0"/>
                                          </p:val>
                                        </p:tav>
                                        <p:tav tm="100000">
                                          <p:val>
                                            <p:strVal val="#ppt_h"/>
                                          </p:val>
                                        </p:tav>
                                      </p:tavLst>
                                    </p:anim>
                                    <p:animEffect transition="in" filter="fade">
                                      <p:cBhvr>
                                        <p:cTn id="35" dur="500"/>
                                        <p:tgtEl>
                                          <p:spTgt spid="25"/>
                                        </p:tgtEl>
                                      </p:cBhvr>
                                    </p:animEffect>
                                  </p:childTnLst>
                                </p:cTn>
                              </p:par>
                              <p:par>
                                <p:cTn id="36" presetID="53" presetClass="entr" presetSubtype="16" fill="hold" nodeType="withEffect">
                                  <p:stCondLst>
                                    <p:cond delay="0"/>
                                  </p:stCondLst>
                                  <p:childTnLst>
                                    <p:set>
                                      <p:cBhvr>
                                        <p:cTn id="37" dur="1" fill="hold">
                                          <p:stCondLst>
                                            <p:cond delay="0"/>
                                          </p:stCondLst>
                                        </p:cTn>
                                        <p:tgtEl>
                                          <p:spTgt spid="30"/>
                                        </p:tgtEl>
                                        <p:attrNameLst>
                                          <p:attrName>style.visibility</p:attrName>
                                        </p:attrNameLst>
                                      </p:cBhvr>
                                      <p:to>
                                        <p:strVal val="visible"/>
                                      </p:to>
                                    </p:set>
                                    <p:anim calcmode="lin" valueType="num">
                                      <p:cBhvr>
                                        <p:cTn id="38" dur="500" fill="hold"/>
                                        <p:tgtEl>
                                          <p:spTgt spid="30"/>
                                        </p:tgtEl>
                                        <p:attrNameLst>
                                          <p:attrName>ppt_w</p:attrName>
                                        </p:attrNameLst>
                                      </p:cBhvr>
                                      <p:tavLst>
                                        <p:tav tm="0">
                                          <p:val>
                                            <p:fltVal val="0"/>
                                          </p:val>
                                        </p:tav>
                                        <p:tav tm="100000">
                                          <p:val>
                                            <p:strVal val="#ppt_w"/>
                                          </p:val>
                                        </p:tav>
                                      </p:tavLst>
                                    </p:anim>
                                    <p:anim calcmode="lin" valueType="num">
                                      <p:cBhvr>
                                        <p:cTn id="39" dur="500" fill="hold"/>
                                        <p:tgtEl>
                                          <p:spTgt spid="30"/>
                                        </p:tgtEl>
                                        <p:attrNameLst>
                                          <p:attrName>ppt_h</p:attrName>
                                        </p:attrNameLst>
                                      </p:cBhvr>
                                      <p:tavLst>
                                        <p:tav tm="0">
                                          <p:val>
                                            <p:fltVal val="0"/>
                                          </p:val>
                                        </p:tav>
                                        <p:tav tm="100000">
                                          <p:val>
                                            <p:strVal val="#ppt_h"/>
                                          </p:val>
                                        </p:tav>
                                      </p:tavLst>
                                    </p:anim>
                                    <p:animEffect transition="in" filter="fade">
                                      <p:cBhvr>
                                        <p:cTn id="40" dur="500"/>
                                        <p:tgtEl>
                                          <p:spTgt spid="30"/>
                                        </p:tgtEl>
                                      </p:cBhvr>
                                    </p:animEffect>
                                  </p:childTnLst>
                                </p:cTn>
                              </p:par>
                              <p:par>
                                <p:cTn id="41" presetID="22" presetClass="entr" presetSubtype="8" fill="hold" nodeType="withEffect">
                                  <p:stCondLst>
                                    <p:cond delay="0"/>
                                  </p:stCondLst>
                                  <p:childTnLst>
                                    <p:set>
                                      <p:cBhvr>
                                        <p:cTn id="42" dur="1" fill="hold">
                                          <p:stCondLst>
                                            <p:cond delay="0"/>
                                          </p:stCondLst>
                                        </p:cTn>
                                        <p:tgtEl>
                                          <p:spTgt spid="41"/>
                                        </p:tgtEl>
                                        <p:attrNameLst>
                                          <p:attrName>style.visibility</p:attrName>
                                        </p:attrNameLst>
                                      </p:cBhvr>
                                      <p:to>
                                        <p:strVal val="visible"/>
                                      </p:to>
                                    </p:set>
                                    <p:animEffect transition="in" filter="wipe(left)">
                                      <p:cBhvr>
                                        <p:cTn id="43" dur="500"/>
                                        <p:tgtEl>
                                          <p:spTgt spid="41"/>
                                        </p:tgtEl>
                                      </p:cBhvr>
                                    </p:animEffect>
                                  </p:childTnLst>
                                </p:cTn>
                              </p:par>
                              <p:par>
                                <p:cTn id="44" presetID="22" presetClass="entr" presetSubtype="8" fill="hold" nodeType="withEffect">
                                  <p:stCondLst>
                                    <p:cond delay="0"/>
                                  </p:stCondLst>
                                  <p:childTnLst>
                                    <p:set>
                                      <p:cBhvr>
                                        <p:cTn id="45" dur="1" fill="hold">
                                          <p:stCondLst>
                                            <p:cond delay="0"/>
                                          </p:stCondLst>
                                        </p:cTn>
                                        <p:tgtEl>
                                          <p:spTgt spid="40"/>
                                        </p:tgtEl>
                                        <p:attrNameLst>
                                          <p:attrName>style.visibility</p:attrName>
                                        </p:attrNameLst>
                                      </p:cBhvr>
                                      <p:to>
                                        <p:strVal val="visible"/>
                                      </p:to>
                                    </p:set>
                                    <p:animEffect transition="in" filter="wipe(left)">
                                      <p:cBhvr>
                                        <p:cTn id="46" dur="500"/>
                                        <p:tgtEl>
                                          <p:spTgt spid="40"/>
                                        </p:tgtEl>
                                      </p:cBhvr>
                                    </p:animEffect>
                                  </p:childTnLst>
                                </p:cTn>
                              </p:par>
                            </p:childTnLst>
                          </p:cTn>
                        </p:par>
                        <p:par>
                          <p:cTn id="47" fill="hold">
                            <p:stCondLst>
                              <p:cond delay="1750"/>
                            </p:stCondLst>
                            <p:childTnLst>
                              <p:par>
                                <p:cTn id="48" presetID="53" presetClass="entr" presetSubtype="16" fill="hold" nodeType="afterEffect">
                                  <p:stCondLst>
                                    <p:cond delay="0"/>
                                  </p:stCondLst>
                                  <p:childTnLst>
                                    <p:set>
                                      <p:cBhvr>
                                        <p:cTn id="49" dur="1" fill="hold">
                                          <p:stCondLst>
                                            <p:cond delay="0"/>
                                          </p:stCondLst>
                                        </p:cTn>
                                        <p:tgtEl>
                                          <p:spTgt spid="17"/>
                                        </p:tgtEl>
                                        <p:attrNameLst>
                                          <p:attrName>style.visibility</p:attrName>
                                        </p:attrNameLst>
                                      </p:cBhvr>
                                      <p:to>
                                        <p:strVal val="visible"/>
                                      </p:to>
                                    </p:set>
                                    <p:anim calcmode="lin" valueType="num">
                                      <p:cBhvr>
                                        <p:cTn id="50" dur="500" fill="hold"/>
                                        <p:tgtEl>
                                          <p:spTgt spid="17"/>
                                        </p:tgtEl>
                                        <p:attrNameLst>
                                          <p:attrName>ppt_w</p:attrName>
                                        </p:attrNameLst>
                                      </p:cBhvr>
                                      <p:tavLst>
                                        <p:tav tm="0">
                                          <p:val>
                                            <p:fltVal val="0"/>
                                          </p:val>
                                        </p:tav>
                                        <p:tav tm="100000">
                                          <p:val>
                                            <p:strVal val="#ppt_w"/>
                                          </p:val>
                                        </p:tav>
                                      </p:tavLst>
                                    </p:anim>
                                    <p:anim calcmode="lin" valueType="num">
                                      <p:cBhvr>
                                        <p:cTn id="51" dur="500" fill="hold"/>
                                        <p:tgtEl>
                                          <p:spTgt spid="17"/>
                                        </p:tgtEl>
                                        <p:attrNameLst>
                                          <p:attrName>ppt_h</p:attrName>
                                        </p:attrNameLst>
                                      </p:cBhvr>
                                      <p:tavLst>
                                        <p:tav tm="0">
                                          <p:val>
                                            <p:fltVal val="0"/>
                                          </p:val>
                                        </p:tav>
                                        <p:tav tm="100000">
                                          <p:val>
                                            <p:strVal val="#ppt_h"/>
                                          </p:val>
                                        </p:tav>
                                      </p:tavLst>
                                    </p:anim>
                                    <p:animEffect transition="in" filter="fade">
                                      <p:cBhvr>
                                        <p:cTn id="52" dur="500"/>
                                        <p:tgtEl>
                                          <p:spTgt spid="17"/>
                                        </p:tgtEl>
                                      </p:cBhvr>
                                    </p:animEffect>
                                  </p:childTnLst>
                                </p:cTn>
                              </p:par>
                              <p:par>
                                <p:cTn id="53" presetID="22" presetClass="entr" presetSubtype="1" fill="hold" nodeType="withEffect">
                                  <p:stCondLst>
                                    <p:cond delay="0"/>
                                  </p:stCondLst>
                                  <p:childTnLst>
                                    <p:set>
                                      <p:cBhvr>
                                        <p:cTn id="54" dur="1" fill="hold">
                                          <p:stCondLst>
                                            <p:cond delay="0"/>
                                          </p:stCondLst>
                                        </p:cTn>
                                        <p:tgtEl>
                                          <p:spTgt spid="20"/>
                                        </p:tgtEl>
                                        <p:attrNameLst>
                                          <p:attrName>style.visibility</p:attrName>
                                        </p:attrNameLst>
                                      </p:cBhvr>
                                      <p:to>
                                        <p:strVal val="visible"/>
                                      </p:to>
                                    </p:set>
                                    <p:animEffect transition="in" filter="wipe(up)">
                                      <p:cBhvr>
                                        <p:cTn id="55"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2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842"/>
        <p:cNvGrpSpPr/>
        <p:nvPr/>
      </p:nvGrpSpPr>
      <p:grpSpPr>
        <a:xfrm>
          <a:off x="0" y="0"/>
          <a:ext cx="0" cy="0"/>
          <a:chOff x="0" y="0"/>
          <a:chExt cx="0" cy="0"/>
        </a:xfrm>
      </p:grpSpPr>
      <p:grpSp>
        <p:nvGrpSpPr>
          <p:cNvPr id="2" name="Group 1">
            <a:extLst>
              <a:ext uri="{FF2B5EF4-FFF2-40B4-BE49-F238E27FC236}">
                <a16:creationId xmlns:a16="http://schemas.microsoft.com/office/drawing/2014/main" id="{5743F4DE-F96F-7D5E-714E-8FE01B7FF273}"/>
              </a:ext>
            </a:extLst>
          </p:cNvPr>
          <p:cNvGrpSpPr/>
          <p:nvPr/>
        </p:nvGrpSpPr>
        <p:grpSpPr>
          <a:xfrm rot="16200000">
            <a:off x="5766204" y="3298732"/>
            <a:ext cx="236459" cy="615782"/>
            <a:chOff x="-2626620" y="3599520"/>
            <a:chExt cx="301697" cy="785674"/>
          </a:xfrm>
        </p:grpSpPr>
        <p:sp>
          <p:nvSpPr>
            <p:cNvPr id="3" name="Freeform: Shape 2">
              <a:extLst>
                <a:ext uri="{FF2B5EF4-FFF2-40B4-BE49-F238E27FC236}">
                  <a16:creationId xmlns:a16="http://schemas.microsoft.com/office/drawing/2014/main" id="{8C91BB45-F8A9-D39C-25B2-F5A64BB835A2}"/>
                </a:ext>
              </a:extLst>
            </p:cNvPr>
            <p:cNvSpPr/>
            <p:nvPr/>
          </p:nvSpPr>
          <p:spPr bwMode="auto">
            <a:xfrm rot="5400000">
              <a:off x="-2614552" y="4095564"/>
              <a:ext cx="277562" cy="301697"/>
            </a:xfrm>
            <a:custGeom>
              <a:avLst/>
              <a:gdLst>
                <a:gd name="connsiteX0" fmla="*/ 134652 w 248285"/>
                <a:gd name="connsiteY0" fmla="*/ 0 h 269304"/>
                <a:gd name="connsiteX1" fmla="*/ 229866 w 248285"/>
                <a:gd name="connsiteY1" fmla="*/ 39439 h 269304"/>
                <a:gd name="connsiteX2" fmla="*/ 240434 w 248285"/>
                <a:gd name="connsiteY2" fmla="*/ 55114 h 269304"/>
                <a:gd name="connsiteX3" fmla="*/ 98785 w 248285"/>
                <a:gd name="connsiteY3" fmla="*/ 55114 h 269304"/>
                <a:gd name="connsiteX4" fmla="*/ 98785 w 248285"/>
                <a:gd name="connsiteY4" fmla="*/ 202545 h 269304"/>
                <a:gd name="connsiteX5" fmla="*/ 248285 w 248285"/>
                <a:gd name="connsiteY5" fmla="*/ 202545 h 269304"/>
                <a:gd name="connsiteX6" fmla="*/ 229866 w 248285"/>
                <a:gd name="connsiteY6" fmla="*/ 229865 h 269304"/>
                <a:gd name="connsiteX7" fmla="*/ 134652 w 248285"/>
                <a:gd name="connsiteY7" fmla="*/ 269304 h 269304"/>
                <a:gd name="connsiteX8" fmla="*/ 0 w 248285"/>
                <a:gd name="connsiteY8" fmla="*/ 134652 h 269304"/>
                <a:gd name="connsiteX9" fmla="*/ 134652 w 248285"/>
                <a:gd name="connsiteY9" fmla="*/ 0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9" fmla="*/ 190225 w 248285"/>
                <a:gd name="connsiteY9" fmla="*/ 146554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0" fmla="*/ 98785 w 248285"/>
                <a:gd name="connsiteY0" fmla="*/ 202545 h 269304"/>
                <a:gd name="connsiteX1" fmla="*/ 248285 w 248285"/>
                <a:gd name="connsiteY1" fmla="*/ 202545 h 269304"/>
                <a:gd name="connsiteX2" fmla="*/ 229866 w 248285"/>
                <a:gd name="connsiteY2" fmla="*/ 229865 h 269304"/>
                <a:gd name="connsiteX3" fmla="*/ 134652 w 248285"/>
                <a:gd name="connsiteY3" fmla="*/ 269304 h 269304"/>
                <a:gd name="connsiteX4" fmla="*/ 0 w 248285"/>
                <a:gd name="connsiteY4" fmla="*/ 134652 h 269304"/>
                <a:gd name="connsiteX5" fmla="*/ 134652 w 248285"/>
                <a:gd name="connsiteY5" fmla="*/ 0 h 269304"/>
                <a:gd name="connsiteX6" fmla="*/ 229866 w 248285"/>
                <a:gd name="connsiteY6" fmla="*/ 39439 h 269304"/>
                <a:gd name="connsiteX7" fmla="*/ 240434 w 248285"/>
                <a:gd name="connsiteY7" fmla="*/ 55114 h 269304"/>
                <a:gd name="connsiteX0" fmla="*/ 248285 w 248285"/>
                <a:gd name="connsiteY0" fmla="*/ 202545 h 269304"/>
                <a:gd name="connsiteX1" fmla="*/ 229866 w 248285"/>
                <a:gd name="connsiteY1" fmla="*/ 229865 h 269304"/>
                <a:gd name="connsiteX2" fmla="*/ 134652 w 248285"/>
                <a:gd name="connsiteY2" fmla="*/ 269304 h 269304"/>
                <a:gd name="connsiteX3" fmla="*/ 0 w 248285"/>
                <a:gd name="connsiteY3" fmla="*/ 134652 h 269304"/>
                <a:gd name="connsiteX4" fmla="*/ 134652 w 248285"/>
                <a:gd name="connsiteY4" fmla="*/ 0 h 269304"/>
                <a:gd name="connsiteX5" fmla="*/ 229866 w 248285"/>
                <a:gd name="connsiteY5" fmla="*/ 39439 h 269304"/>
                <a:gd name="connsiteX6" fmla="*/ 240434 w 248285"/>
                <a:gd name="connsiteY6" fmla="*/ 55114 h 26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285" h="269304">
                  <a:moveTo>
                    <a:pt x="248285" y="202545"/>
                  </a:moveTo>
                  <a:lnTo>
                    <a:pt x="229866" y="229865"/>
                  </a:lnTo>
                  <a:cubicBezTo>
                    <a:pt x="205498" y="254233"/>
                    <a:pt x="171835" y="269304"/>
                    <a:pt x="134652" y="269304"/>
                  </a:cubicBezTo>
                  <a:cubicBezTo>
                    <a:pt x="60286" y="269304"/>
                    <a:pt x="0" y="209018"/>
                    <a:pt x="0" y="134652"/>
                  </a:cubicBezTo>
                  <a:cubicBezTo>
                    <a:pt x="0" y="60286"/>
                    <a:pt x="60286" y="0"/>
                    <a:pt x="134652" y="0"/>
                  </a:cubicBezTo>
                  <a:cubicBezTo>
                    <a:pt x="171835" y="0"/>
                    <a:pt x="205498" y="15072"/>
                    <a:pt x="229866" y="39439"/>
                  </a:cubicBezTo>
                  <a:lnTo>
                    <a:pt x="240434" y="55114"/>
                  </a:lnTo>
                </a:path>
              </a:pathLst>
            </a:custGeom>
            <a:noFill/>
            <a:ln w="57150">
              <a:solidFill>
                <a:srgbClr val="965FD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cxnSp>
          <p:nvCxnSpPr>
            <p:cNvPr id="4" name="Straight Arrow Connector 3">
              <a:extLst>
                <a:ext uri="{FF2B5EF4-FFF2-40B4-BE49-F238E27FC236}">
                  <a16:creationId xmlns:a16="http://schemas.microsoft.com/office/drawing/2014/main" id="{ECA1948C-139B-59CA-7921-CDB592B626F7}"/>
                </a:ext>
              </a:extLst>
            </p:cNvPr>
            <p:cNvCxnSpPr>
              <a:cxnSpLocks/>
              <a:stCxn id="3" idx="3"/>
            </p:cNvCxnSpPr>
            <p:nvPr/>
          </p:nvCxnSpPr>
          <p:spPr>
            <a:xfrm rot="5400000" flipH="1" flipV="1">
              <a:off x="-2729831" y="3853571"/>
              <a:ext cx="508104" cy="1"/>
            </a:xfrm>
            <a:prstGeom prst="straightConnector1">
              <a:avLst/>
            </a:prstGeom>
            <a:ln w="57150">
              <a:solidFill>
                <a:srgbClr val="965FD9"/>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5" name="!!local">
            <a:extLst>
              <a:ext uri="{FF2B5EF4-FFF2-40B4-BE49-F238E27FC236}">
                <a16:creationId xmlns:a16="http://schemas.microsoft.com/office/drawing/2014/main" id="{A308EB5E-B2C3-BF4A-DB5A-0D7A6ED8F0D3}"/>
              </a:ext>
            </a:extLst>
          </p:cNvPr>
          <p:cNvGrpSpPr/>
          <p:nvPr/>
        </p:nvGrpSpPr>
        <p:grpSpPr>
          <a:xfrm>
            <a:off x="6091238" y="1348048"/>
            <a:ext cx="4684453" cy="4161904"/>
            <a:chOff x="6319520" y="950623"/>
            <a:chExt cx="5509111" cy="4894574"/>
          </a:xfrm>
        </p:grpSpPr>
        <p:cxnSp>
          <p:nvCxnSpPr>
            <p:cNvPr id="6" name="Straight Arrow Connector 5">
              <a:extLst>
                <a:ext uri="{FF2B5EF4-FFF2-40B4-BE49-F238E27FC236}">
                  <a16:creationId xmlns:a16="http://schemas.microsoft.com/office/drawing/2014/main" id="{4EAA9AED-D55B-B45E-2315-BD995D654BA7}"/>
                </a:ext>
              </a:extLst>
            </p:cNvPr>
            <p:cNvCxnSpPr>
              <a:cxnSpLocks/>
              <a:endCxn id="7" idx="1"/>
            </p:cNvCxnSpPr>
            <p:nvPr/>
          </p:nvCxnSpPr>
          <p:spPr>
            <a:xfrm>
              <a:off x="6319520" y="3604955"/>
              <a:ext cx="446821" cy="0"/>
            </a:xfrm>
            <a:prstGeom prst="straightConnector1">
              <a:avLst/>
            </a:prstGeom>
            <a:ln w="57150">
              <a:solidFill>
                <a:srgbClr val="DD5630"/>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7" name="!!Azure Env Box">
              <a:extLst>
                <a:ext uri="{FF2B5EF4-FFF2-40B4-BE49-F238E27FC236}">
                  <a16:creationId xmlns:a16="http://schemas.microsoft.com/office/drawing/2014/main" id="{5B1D0F16-B575-B5E3-6DDE-F0A0A8DF88FC}"/>
                </a:ext>
              </a:extLst>
            </p:cNvPr>
            <p:cNvSpPr/>
            <p:nvPr/>
          </p:nvSpPr>
          <p:spPr bwMode="auto">
            <a:xfrm>
              <a:off x="6766341" y="1364713"/>
              <a:ext cx="5062290" cy="4480484"/>
            </a:xfrm>
            <a:prstGeom prst="roundRect">
              <a:avLst>
                <a:gd name="adj" fmla="val 3472"/>
              </a:avLst>
            </a:prstGeom>
            <a:solidFill>
              <a:schemeClr val="bg1"/>
            </a:solidFill>
            <a:ln w="38100">
              <a:solidFill>
                <a:srgbClr val="DD563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8" name="Group 7">
              <a:extLst>
                <a:ext uri="{FF2B5EF4-FFF2-40B4-BE49-F238E27FC236}">
                  <a16:creationId xmlns:a16="http://schemas.microsoft.com/office/drawing/2014/main" id="{E19326AC-2D1E-2A2E-524B-3D22DDC92CE5}"/>
                </a:ext>
              </a:extLst>
            </p:cNvPr>
            <p:cNvGrpSpPr/>
            <p:nvPr/>
          </p:nvGrpSpPr>
          <p:grpSpPr>
            <a:xfrm>
              <a:off x="7362893" y="2304653"/>
              <a:ext cx="1668943" cy="566090"/>
              <a:chOff x="7653606" y="5623938"/>
              <a:chExt cx="1668943" cy="566090"/>
            </a:xfrm>
          </p:grpSpPr>
          <p:sp>
            <p:nvSpPr>
              <p:cNvPr id="51" name="TextBox 50">
                <a:extLst>
                  <a:ext uri="{FF2B5EF4-FFF2-40B4-BE49-F238E27FC236}">
                    <a16:creationId xmlns:a16="http://schemas.microsoft.com/office/drawing/2014/main" id="{4DE57BF7-EB36-C59C-6CBB-F1BD6A32BC0C}"/>
                  </a:ext>
                </a:extLst>
              </p:cNvPr>
              <p:cNvSpPr txBox="1"/>
              <p:nvPr/>
            </p:nvSpPr>
            <p:spPr>
              <a:xfrm>
                <a:off x="8389375" y="5653614"/>
                <a:ext cx="933174" cy="506741"/>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Redis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Container</a:t>
                </a:r>
                <a:endParaRPr kumimoji="0" lang="en-US" sz="1400" b="1" i="0" u="none" strike="noStrike" kern="1200" cap="none" spc="0" normalizeH="0" baseline="0" noProof="0" dirty="0">
                  <a:ln>
                    <a:noFill/>
                  </a:ln>
                  <a:solidFill>
                    <a:schemeClr val="tx2"/>
                  </a:solidFill>
                  <a:effectLst/>
                  <a:uLnTx/>
                  <a:uFillTx/>
                  <a:latin typeface="Segoe UI Semibold"/>
                  <a:ea typeface="+mn-ea"/>
                  <a:cs typeface="+mn-cs"/>
                </a:endParaRPr>
              </a:p>
            </p:txBody>
          </p:sp>
          <p:pic>
            <p:nvPicPr>
              <p:cNvPr id="52" name="Graphic 51">
                <a:extLst>
                  <a:ext uri="{FF2B5EF4-FFF2-40B4-BE49-F238E27FC236}">
                    <a16:creationId xmlns:a16="http://schemas.microsoft.com/office/drawing/2014/main" id="{629C0DA0-3194-482B-352E-2B49DFF52AC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7653606" y="5623938"/>
                <a:ext cx="566090" cy="566090"/>
              </a:xfrm>
              <a:prstGeom prst="rect">
                <a:avLst/>
              </a:prstGeom>
            </p:spPr>
          </p:pic>
        </p:grpSp>
        <p:grpSp>
          <p:nvGrpSpPr>
            <p:cNvPr id="9" name="Group 8">
              <a:extLst>
                <a:ext uri="{FF2B5EF4-FFF2-40B4-BE49-F238E27FC236}">
                  <a16:creationId xmlns:a16="http://schemas.microsoft.com/office/drawing/2014/main" id="{4C174DCB-CE1B-0168-A22F-2274647965C5}"/>
                </a:ext>
              </a:extLst>
            </p:cNvPr>
            <p:cNvGrpSpPr/>
            <p:nvPr/>
          </p:nvGrpSpPr>
          <p:grpSpPr>
            <a:xfrm>
              <a:off x="9449729" y="2304654"/>
              <a:ext cx="1629640" cy="566089"/>
              <a:chOff x="9807029" y="5623939"/>
              <a:chExt cx="1629640" cy="566089"/>
            </a:xfrm>
          </p:grpSpPr>
          <p:sp>
            <p:nvSpPr>
              <p:cNvPr id="49" name="TextBox 48">
                <a:extLst>
                  <a:ext uri="{FF2B5EF4-FFF2-40B4-BE49-F238E27FC236}">
                    <a16:creationId xmlns:a16="http://schemas.microsoft.com/office/drawing/2014/main" id="{C4A9F524-7923-CBD8-526A-B3161E93E3AC}"/>
                  </a:ext>
                </a:extLst>
              </p:cNvPr>
              <p:cNvSpPr txBox="1"/>
              <p:nvPr/>
            </p:nvSpPr>
            <p:spPr>
              <a:xfrm>
                <a:off x="10503495" y="5653613"/>
                <a:ext cx="933174" cy="506741"/>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SQL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Container</a:t>
                </a:r>
              </a:p>
            </p:txBody>
          </p:sp>
          <p:pic>
            <p:nvPicPr>
              <p:cNvPr id="50" name="Graphic 49">
                <a:extLst>
                  <a:ext uri="{FF2B5EF4-FFF2-40B4-BE49-F238E27FC236}">
                    <a16:creationId xmlns:a16="http://schemas.microsoft.com/office/drawing/2014/main" id="{2D913F35-AB8E-EFB5-14B3-4FBE23476CA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9807029" y="5623939"/>
                <a:ext cx="566089" cy="566089"/>
              </a:xfrm>
              <a:prstGeom prst="rect">
                <a:avLst/>
              </a:prstGeom>
            </p:spPr>
          </p:pic>
        </p:grpSp>
        <p:sp>
          <p:nvSpPr>
            <p:cNvPr id="10" name="!!Azure Env Text">
              <a:extLst>
                <a:ext uri="{FF2B5EF4-FFF2-40B4-BE49-F238E27FC236}">
                  <a16:creationId xmlns:a16="http://schemas.microsoft.com/office/drawing/2014/main" id="{073CD80E-97DB-8560-427E-06B7A217E582}"/>
                </a:ext>
              </a:extLst>
            </p:cNvPr>
            <p:cNvSpPr txBox="1"/>
            <p:nvPr/>
          </p:nvSpPr>
          <p:spPr>
            <a:xfrm>
              <a:off x="7278709" y="950623"/>
              <a:ext cx="1569842" cy="325762"/>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tx2"/>
                  </a:solidFill>
                  <a:effectLst/>
                  <a:uLnTx/>
                  <a:uFillTx/>
                  <a:latin typeface="Segoe UI Semibold"/>
                  <a:ea typeface="+mn-ea"/>
                  <a:cs typeface="+mn-cs"/>
                </a:rPr>
                <a:t>Environment</a:t>
              </a:r>
              <a:endParaRPr kumimoji="0" lang="en-US" sz="1600" b="0" i="0" u="none" strike="noStrike" kern="1200" cap="none" spc="0" normalizeH="0" baseline="0" noProof="0" dirty="0">
                <a:ln>
                  <a:noFill/>
                </a:ln>
                <a:solidFill>
                  <a:schemeClr val="tx2"/>
                </a:solidFill>
                <a:effectLst/>
                <a:uLnTx/>
                <a:uFillTx/>
                <a:latin typeface="Segoe UI Semibold"/>
                <a:ea typeface="+mn-ea"/>
                <a:cs typeface="+mn-cs"/>
              </a:endParaRPr>
            </a:p>
          </p:txBody>
        </p:sp>
        <p:pic>
          <p:nvPicPr>
            <p:cNvPr id="11" name="!!Azure Env">
              <a:extLst>
                <a:ext uri="{FF2B5EF4-FFF2-40B4-BE49-F238E27FC236}">
                  <a16:creationId xmlns:a16="http://schemas.microsoft.com/office/drawing/2014/main" id="{2A01ED8F-8420-A609-3014-8752341497B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6635428" y="986490"/>
              <a:ext cx="560718" cy="629406"/>
            </a:xfrm>
            <a:prstGeom prst="rect">
              <a:avLst/>
            </a:prstGeom>
            <a:effectLst>
              <a:outerShdw blurRad="88900" dist="25400" dir="2700000" algn="tl" rotWithShape="0">
                <a:prstClr val="black">
                  <a:alpha val="26000"/>
                </a:prstClr>
              </a:outerShdw>
            </a:effectLst>
          </p:spPr>
        </p:pic>
        <p:sp>
          <p:nvSpPr>
            <p:cNvPr id="12" name="TextBox 11">
              <a:extLst>
                <a:ext uri="{FF2B5EF4-FFF2-40B4-BE49-F238E27FC236}">
                  <a16:creationId xmlns:a16="http://schemas.microsoft.com/office/drawing/2014/main" id="{5CF6D7FA-CDB6-31AE-716B-2A0E30422FF1}"/>
                </a:ext>
              </a:extLst>
            </p:cNvPr>
            <p:cNvSpPr txBox="1"/>
            <p:nvPr/>
          </p:nvSpPr>
          <p:spPr>
            <a:xfrm>
              <a:off x="8892170" y="1686979"/>
              <a:ext cx="810635" cy="253371"/>
            </a:xfrm>
            <a:prstGeom prst="rect">
              <a:avLst/>
            </a:prstGeom>
            <a:noFill/>
          </p:spPr>
          <p:txBody>
            <a:bodyPr wrap="non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lumMod val="50000"/>
                      <a:lumOff val="50000"/>
                    </a:schemeClr>
                  </a:solidFill>
                  <a:effectLst/>
                  <a:uLnTx/>
                  <a:uFillTx/>
                  <a:latin typeface="Segoe UI"/>
                  <a:ea typeface="+mn-ea"/>
                  <a:cs typeface="+mn-cs"/>
                </a:rPr>
                <a:t>RECIPES</a:t>
              </a:r>
            </a:p>
          </p:txBody>
        </p:sp>
        <p:sp>
          <p:nvSpPr>
            <p:cNvPr id="35" name="TextBox 34">
              <a:extLst>
                <a:ext uri="{FF2B5EF4-FFF2-40B4-BE49-F238E27FC236}">
                  <a16:creationId xmlns:a16="http://schemas.microsoft.com/office/drawing/2014/main" id="{F2FAFE4E-2105-6342-47F9-1A8B7226C53A}"/>
                </a:ext>
              </a:extLst>
            </p:cNvPr>
            <p:cNvSpPr txBox="1"/>
            <p:nvPr/>
          </p:nvSpPr>
          <p:spPr>
            <a:xfrm>
              <a:off x="8791649" y="4135367"/>
              <a:ext cx="1011672" cy="253371"/>
            </a:xfrm>
            <a:prstGeom prst="rect">
              <a:avLst/>
            </a:prstGeom>
            <a:noFill/>
          </p:spPr>
          <p:txBody>
            <a:bodyPr wrap="non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chemeClr val="bg1">
                      <a:lumMod val="50000"/>
                      <a:lumOff val="50000"/>
                    </a:schemeClr>
                  </a:solidFill>
                  <a:effectLst/>
                  <a:uLnTx/>
                  <a:uFillTx/>
                  <a:latin typeface="Segoe UI"/>
                  <a:ea typeface="+mn-ea"/>
                  <a:cs typeface="+mn-cs"/>
                </a:rPr>
                <a:t>COMPUTE</a:t>
              </a:r>
            </a:p>
          </p:txBody>
        </p:sp>
        <p:grpSp>
          <p:nvGrpSpPr>
            <p:cNvPr id="43" name="Group 42">
              <a:extLst>
                <a:ext uri="{FF2B5EF4-FFF2-40B4-BE49-F238E27FC236}">
                  <a16:creationId xmlns:a16="http://schemas.microsoft.com/office/drawing/2014/main" id="{35827960-97D9-08D8-C440-9A3CEF02A2E9}"/>
                </a:ext>
              </a:extLst>
            </p:cNvPr>
            <p:cNvGrpSpPr/>
            <p:nvPr/>
          </p:nvGrpSpPr>
          <p:grpSpPr>
            <a:xfrm>
              <a:off x="8323423" y="4651229"/>
              <a:ext cx="2203422" cy="675134"/>
              <a:chOff x="8381557" y="4526082"/>
              <a:chExt cx="2203422" cy="675134"/>
            </a:xfrm>
          </p:grpSpPr>
          <p:pic>
            <p:nvPicPr>
              <p:cNvPr id="47" name="Graphic 46">
                <a:extLst>
                  <a:ext uri="{FF2B5EF4-FFF2-40B4-BE49-F238E27FC236}">
                    <a16:creationId xmlns:a16="http://schemas.microsoft.com/office/drawing/2014/main" id="{4BE65EDA-6AF9-2C57-A45A-2015EE6F3BB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8381557" y="4526082"/>
                <a:ext cx="699246" cy="675134"/>
              </a:xfrm>
              <a:prstGeom prst="rect">
                <a:avLst/>
              </a:prstGeom>
            </p:spPr>
          </p:pic>
          <p:sp>
            <p:nvSpPr>
              <p:cNvPr id="48" name="TextBox 47">
                <a:extLst>
                  <a:ext uri="{FF2B5EF4-FFF2-40B4-BE49-F238E27FC236}">
                    <a16:creationId xmlns:a16="http://schemas.microsoft.com/office/drawing/2014/main" id="{7B272A1D-47D5-C406-9AD5-6B190B2CDEC4}"/>
                  </a:ext>
                </a:extLst>
              </p:cNvPr>
              <p:cNvSpPr txBox="1"/>
              <p:nvPr/>
            </p:nvSpPr>
            <p:spPr>
              <a:xfrm>
                <a:off x="9174397" y="4610277"/>
                <a:ext cx="1410582" cy="506741"/>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CNCF-certified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Kubernetes</a:t>
                </a:r>
              </a:p>
            </p:txBody>
          </p:sp>
        </p:grpSp>
        <p:grpSp>
          <p:nvGrpSpPr>
            <p:cNvPr id="44" name="Group 43">
              <a:extLst>
                <a:ext uri="{FF2B5EF4-FFF2-40B4-BE49-F238E27FC236}">
                  <a16:creationId xmlns:a16="http://schemas.microsoft.com/office/drawing/2014/main" id="{2B812E9B-E403-C08E-D632-273B35231140}"/>
                </a:ext>
              </a:extLst>
            </p:cNvPr>
            <p:cNvGrpSpPr/>
            <p:nvPr/>
          </p:nvGrpSpPr>
          <p:grpSpPr>
            <a:xfrm>
              <a:off x="7594600" y="3373161"/>
              <a:ext cx="3295650" cy="463589"/>
              <a:chOff x="7594600" y="3373161"/>
              <a:chExt cx="3295650" cy="463589"/>
            </a:xfrm>
          </p:grpSpPr>
          <p:cxnSp>
            <p:nvCxnSpPr>
              <p:cNvPr id="45" name="Straight Connector 44">
                <a:extLst>
                  <a:ext uri="{FF2B5EF4-FFF2-40B4-BE49-F238E27FC236}">
                    <a16:creationId xmlns:a16="http://schemas.microsoft.com/office/drawing/2014/main" id="{E7F165E7-A29C-C9CF-2EE2-A1F24D4FC2FC}"/>
                  </a:ext>
                </a:extLst>
              </p:cNvPr>
              <p:cNvCxnSpPr>
                <a:cxnSpLocks/>
              </p:cNvCxnSpPr>
              <p:nvPr/>
            </p:nvCxnSpPr>
            <p:spPr>
              <a:xfrm>
                <a:off x="7594600" y="3604955"/>
                <a:ext cx="3295650" cy="0"/>
              </a:xfrm>
              <a:prstGeom prst="line">
                <a:avLst/>
              </a:prstGeom>
              <a:ln w="19050">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6" name="Rectangle: Rounded Corners 45">
                <a:extLst>
                  <a:ext uri="{FF2B5EF4-FFF2-40B4-BE49-F238E27FC236}">
                    <a16:creationId xmlns:a16="http://schemas.microsoft.com/office/drawing/2014/main" id="{75B995D7-B0C6-8C4E-7193-54E9D9B3BBA2}"/>
                  </a:ext>
                </a:extLst>
              </p:cNvPr>
              <p:cNvSpPr/>
              <p:nvPr/>
            </p:nvSpPr>
            <p:spPr bwMode="auto">
              <a:xfrm>
                <a:off x="8078686" y="3373161"/>
                <a:ext cx="2437601" cy="463589"/>
              </a:xfrm>
              <a:prstGeom prst="roundRect">
                <a:avLst/>
              </a:prstGeom>
              <a:solidFill>
                <a:schemeClr val="bg1"/>
              </a:solidFill>
              <a:ln w="19050">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defRPr/>
                </a:pPr>
                <a:r>
                  <a:rPr lang="en-US" dirty="0">
                    <a:solidFill>
                      <a:schemeClr val="accent4"/>
                    </a:solidFill>
                    <a:latin typeface="Segoe UI Semibold"/>
                    <a:cs typeface="Segoe UI" pitchFamily="34" charset="0"/>
                  </a:rPr>
                  <a:t>Local development</a:t>
                </a:r>
              </a:p>
            </p:txBody>
          </p:sp>
        </p:grpSp>
      </p:grpSp>
      <p:grpSp>
        <p:nvGrpSpPr>
          <p:cNvPr id="53" name="Group 52">
            <a:extLst>
              <a:ext uri="{FF2B5EF4-FFF2-40B4-BE49-F238E27FC236}">
                <a16:creationId xmlns:a16="http://schemas.microsoft.com/office/drawing/2014/main" id="{B2DC6223-EDED-3951-A190-3B550C67A4A9}"/>
              </a:ext>
            </a:extLst>
          </p:cNvPr>
          <p:cNvGrpSpPr/>
          <p:nvPr/>
        </p:nvGrpSpPr>
        <p:grpSpPr>
          <a:xfrm>
            <a:off x="6094028" y="-4299493"/>
            <a:ext cx="4689971" cy="4166207"/>
            <a:chOff x="6319520" y="951330"/>
            <a:chExt cx="5509111" cy="4893867"/>
          </a:xfrm>
        </p:grpSpPr>
        <p:cxnSp>
          <p:nvCxnSpPr>
            <p:cNvPr id="54" name="Straight Arrow Connector 53">
              <a:extLst>
                <a:ext uri="{FF2B5EF4-FFF2-40B4-BE49-F238E27FC236}">
                  <a16:creationId xmlns:a16="http://schemas.microsoft.com/office/drawing/2014/main" id="{AFB56C8E-4F4A-E231-907C-D6DE9A303BA9}"/>
                </a:ext>
              </a:extLst>
            </p:cNvPr>
            <p:cNvCxnSpPr>
              <a:cxnSpLocks/>
              <a:endCxn id="55" idx="1"/>
            </p:cNvCxnSpPr>
            <p:nvPr/>
          </p:nvCxnSpPr>
          <p:spPr>
            <a:xfrm>
              <a:off x="6319520" y="3604955"/>
              <a:ext cx="446821" cy="0"/>
            </a:xfrm>
            <a:prstGeom prst="straightConnector1">
              <a:avLst/>
            </a:prstGeom>
            <a:ln w="57150">
              <a:solidFill>
                <a:srgbClr val="DD5630"/>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55" name="!!Azure Env Box">
              <a:extLst>
                <a:ext uri="{FF2B5EF4-FFF2-40B4-BE49-F238E27FC236}">
                  <a16:creationId xmlns:a16="http://schemas.microsoft.com/office/drawing/2014/main" id="{CE8D1E48-7393-B60A-F127-F98318BD3F68}"/>
                </a:ext>
              </a:extLst>
            </p:cNvPr>
            <p:cNvSpPr/>
            <p:nvPr/>
          </p:nvSpPr>
          <p:spPr bwMode="auto">
            <a:xfrm>
              <a:off x="6766341" y="1364713"/>
              <a:ext cx="5062290" cy="4480484"/>
            </a:xfrm>
            <a:prstGeom prst="roundRect">
              <a:avLst>
                <a:gd name="adj" fmla="val 3472"/>
              </a:avLst>
            </a:prstGeom>
            <a:solidFill>
              <a:schemeClr val="bg1"/>
            </a:solidFill>
            <a:ln w="38100">
              <a:solidFill>
                <a:srgbClr val="DD5630"/>
              </a:solidFill>
              <a:headEnd type="none" w="med" len="med"/>
              <a:tailEnd type="none" w="med" len="med"/>
            </a:ln>
            <a:effectLst>
              <a:outerShdw blurRad="152400" dist="25400" dir="2700000" sx="101000" sy="101000" algn="ctr" rotWithShape="0">
                <a:srgbClr val="000000">
                  <a:alpha val="26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56" name="Group 55">
              <a:extLst>
                <a:ext uri="{FF2B5EF4-FFF2-40B4-BE49-F238E27FC236}">
                  <a16:creationId xmlns:a16="http://schemas.microsoft.com/office/drawing/2014/main" id="{730081A7-AFFF-C91F-FA08-780F6C4BBF77}"/>
                </a:ext>
              </a:extLst>
            </p:cNvPr>
            <p:cNvGrpSpPr/>
            <p:nvPr/>
          </p:nvGrpSpPr>
          <p:grpSpPr>
            <a:xfrm>
              <a:off x="7362893" y="2304653"/>
              <a:ext cx="1920164" cy="566090"/>
              <a:chOff x="7653606" y="5623938"/>
              <a:chExt cx="1920164" cy="566090"/>
            </a:xfrm>
          </p:grpSpPr>
          <p:sp>
            <p:nvSpPr>
              <p:cNvPr id="72" name="TextBox 71">
                <a:extLst>
                  <a:ext uri="{FF2B5EF4-FFF2-40B4-BE49-F238E27FC236}">
                    <a16:creationId xmlns:a16="http://schemas.microsoft.com/office/drawing/2014/main" id="{4356B78E-53AC-322F-C179-99245F45A5EA}"/>
                  </a:ext>
                </a:extLst>
              </p:cNvPr>
              <p:cNvSpPr txBox="1"/>
              <p:nvPr/>
            </p:nvSpPr>
            <p:spPr>
              <a:xfrm>
                <a:off x="8389375" y="5653911"/>
                <a:ext cx="1184395" cy="506145"/>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tx2"/>
                    </a:solidFill>
                    <a:effectLst/>
                    <a:uLnTx/>
                    <a:uFillTx/>
                    <a:latin typeface="Segoe UI Semibold"/>
                    <a:ea typeface="+mn-ea"/>
                    <a:cs typeface="+mn-cs"/>
                  </a:rPr>
                  <a:t>Azure Cache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tx2"/>
                    </a:solidFill>
                    <a:effectLst/>
                    <a:uLnTx/>
                    <a:uFillTx/>
                    <a:latin typeface="Segoe UI Semibold"/>
                    <a:ea typeface="+mn-ea"/>
                    <a:cs typeface="+mn-cs"/>
                  </a:rPr>
                  <a:t>for </a:t>
                </a:r>
                <a:r>
                  <a:rPr kumimoji="0" lang="en-US" sz="1400" b="1" i="0" u="none" strike="noStrike" kern="1200" cap="none" spc="0" normalizeH="0" baseline="0" noProof="0">
                    <a:ln>
                      <a:noFill/>
                    </a:ln>
                    <a:solidFill>
                      <a:schemeClr val="tx2"/>
                    </a:solidFill>
                    <a:effectLst/>
                    <a:uLnTx/>
                    <a:uFillTx/>
                    <a:latin typeface="Segoe UI Semibold"/>
                    <a:ea typeface="+mn-ea"/>
                    <a:cs typeface="+mn-cs"/>
                  </a:rPr>
                  <a:t>Redis</a:t>
                </a:r>
              </a:p>
            </p:txBody>
          </p:sp>
          <p:pic>
            <p:nvPicPr>
              <p:cNvPr id="73" name="Graphic 72">
                <a:extLst>
                  <a:ext uri="{FF2B5EF4-FFF2-40B4-BE49-F238E27FC236}">
                    <a16:creationId xmlns:a16="http://schemas.microsoft.com/office/drawing/2014/main" id="{7D3CFC58-F9D7-CEC9-5AAF-F9F4D040D0E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653606" y="5623938"/>
                <a:ext cx="566090" cy="566090"/>
              </a:xfrm>
              <a:prstGeom prst="rect">
                <a:avLst/>
              </a:prstGeom>
            </p:spPr>
          </p:pic>
        </p:grpSp>
        <p:grpSp>
          <p:nvGrpSpPr>
            <p:cNvPr id="57" name="Group 56">
              <a:extLst>
                <a:ext uri="{FF2B5EF4-FFF2-40B4-BE49-F238E27FC236}">
                  <a16:creationId xmlns:a16="http://schemas.microsoft.com/office/drawing/2014/main" id="{923A2592-8D21-F1E4-4CCC-21011E53744E}"/>
                </a:ext>
              </a:extLst>
            </p:cNvPr>
            <p:cNvGrpSpPr/>
            <p:nvPr/>
          </p:nvGrpSpPr>
          <p:grpSpPr>
            <a:xfrm>
              <a:off x="9449729" y="2304654"/>
              <a:ext cx="1411998" cy="566089"/>
              <a:chOff x="9807029" y="5623939"/>
              <a:chExt cx="1411998" cy="566089"/>
            </a:xfrm>
          </p:grpSpPr>
          <p:sp>
            <p:nvSpPr>
              <p:cNvPr id="70" name="TextBox 69">
                <a:extLst>
                  <a:ext uri="{FF2B5EF4-FFF2-40B4-BE49-F238E27FC236}">
                    <a16:creationId xmlns:a16="http://schemas.microsoft.com/office/drawing/2014/main" id="{525DBBC0-DBF2-0D43-5A00-FE5D64F13EF9}"/>
                  </a:ext>
                </a:extLst>
              </p:cNvPr>
              <p:cNvSpPr txBox="1"/>
              <p:nvPr/>
            </p:nvSpPr>
            <p:spPr>
              <a:xfrm>
                <a:off x="10503495" y="5653910"/>
                <a:ext cx="715532" cy="506145"/>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tx2"/>
                    </a:solidFill>
                    <a:effectLst/>
                    <a:uLnTx/>
                    <a:uFillTx/>
                    <a:latin typeface="Segoe UI Semibold"/>
                    <a:ea typeface="+mn-ea"/>
                    <a:cs typeface="+mn-cs"/>
                  </a:rPr>
                  <a:t>Azure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tx2"/>
                    </a:solidFill>
                    <a:effectLst/>
                    <a:uLnTx/>
                    <a:uFillTx/>
                    <a:latin typeface="Segoe UI Semibold"/>
                    <a:ea typeface="+mn-ea"/>
                    <a:cs typeface="+mn-cs"/>
                  </a:rPr>
                  <a:t>SQL DB</a:t>
                </a:r>
              </a:p>
            </p:txBody>
          </p:sp>
          <p:pic>
            <p:nvPicPr>
              <p:cNvPr id="71" name="Graphic 70">
                <a:extLst>
                  <a:ext uri="{FF2B5EF4-FFF2-40B4-BE49-F238E27FC236}">
                    <a16:creationId xmlns:a16="http://schemas.microsoft.com/office/drawing/2014/main" id="{D6F76F90-11D4-4DC9-CCD9-D016A82A59FD}"/>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9807029" y="5623939"/>
                <a:ext cx="566089" cy="566089"/>
              </a:xfrm>
              <a:prstGeom prst="rect">
                <a:avLst/>
              </a:prstGeom>
            </p:spPr>
          </p:pic>
        </p:grpSp>
        <p:sp>
          <p:nvSpPr>
            <p:cNvPr id="58" name="!!Azure Env Text">
              <a:extLst>
                <a:ext uri="{FF2B5EF4-FFF2-40B4-BE49-F238E27FC236}">
                  <a16:creationId xmlns:a16="http://schemas.microsoft.com/office/drawing/2014/main" id="{1594D411-D10A-82C0-A67F-A297F44927FC}"/>
                </a:ext>
              </a:extLst>
            </p:cNvPr>
            <p:cNvSpPr txBox="1"/>
            <p:nvPr/>
          </p:nvSpPr>
          <p:spPr>
            <a:xfrm>
              <a:off x="7278709" y="951330"/>
              <a:ext cx="1567995" cy="325379"/>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tx2"/>
                  </a:solidFill>
                  <a:effectLst/>
                  <a:uLnTx/>
                  <a:uFillTx/>
                  <a:latin typeface="Segoe UI Semibold"/>
                  <a:ea typeface="+mn-ea"/>
                  <a:cs typeface="+mn-cs"/>
                </a:rPr>
                <a:t>Environment</a:t>
              </a:r>
              <a:endParaRPr kumimoji="0" lang="en-US" sz="1600" b="0" i="0" u="none" strike="noStrike" kern="1200" cap="none" spc="0" normalizeH="0" baseline="0" noProof="0" dirty="0">
                <a:ln>
                  <a:noFill/>
                </a:ln>
                <a:solidFill>
                  <a:schemeClr val="tx2"/>
                </a:solidFill>
                <a:effectLst/>
                <a:uLnTx/>
                <a:uFillTx/>
                <a:latin typeface="Segoe UI Semibold"/>
                <a:ea typeface="+mn-ea"/>
                <a:cs typeface="+mn-cs"/>
              </a:endParaRPr>
            </a:p>
          </p:txBody>
        </p:sp>
        <p:pic>
          <p:nvPicPr>
            <p:cNvPr id="59" name="!!Azure Env">
              <a:extLst>
                <a:ext uri="{FF2B5EF4-FFF2-40B4-BE49-F238E27FC236}">
                  <a16:creationId xmlns:a16="http://schemas.microsoft.com/office/drawing/2014/main" id="{6E7DF5AC-133E-F081-027F-8D6B10E36DD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6635428" y="986490"/>
              <a:ext cx="560718" cy="629406"/>
            </a:xfrm>
            <a:prstGeom prst="rect">
              <a:avLst/>
            </a:prstGeom>
            <a:effectLst>
              <a:outerShdw blurRad="88900" dist="25400" dir="2700000" algn="tl" rotWithShape="0">
                <a:prstClr val="black">
                  <a:alpha val="26000"/>
                </a:prstClr>
              </a:outerShdw>
            </a:effectLst>
          </p:spPr>
        </p:pic>
        <p:sp>
          <p:nvSpPr>
            <p:cNvPr id="60" name="TextBox 59">
              <a:extLst>
                <a:ext uri="{FF2B5EF4-FFF2-40B4-BE49-F238E27FC236}">
                  <a16:creationId xmlns:a16="http://schemas.microsoft.com/office/drawing/2014/main" id="{1CF2C8BF-CA16-A908-CA1A-F3974AFE21B9}"/>
                </a:ext>
              </a:extLst>
            </p:cNvPr>
            <p:cNvSpPr txBox="1"/>
            <p:nvPr/>
          </p:nvSpPr>
          <p:spPr>
            <a:xfrm>
              <a:off x="8892645" y="1687129"/>
              <a:ext cx="809681" cy="253073"/>
            </a:xfrm>
            <a:prstGeom prst="rect">
              <a:avLst/>
            </a:prstGeom>
            <a:noFill/>
          </p:spPr>
          <p:txBody>
            <a:bodyPr wrap="non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lumMod val="50000"/>
                      <a:lumOff val="50000"/>
                    </a:schemeClr>
                  </a:solidFill>
                  <a:effectLst/>
                  <a:uLnTx/>
                  <a:uFillTx/>
                  <a:latin typeface="Segoe UI"/>
                  <a:ea typeface="+mn-ea"/>
                  <a:cs typeface="+mn-cs"/>
                </a:rPr>
                <a:t>RECIPES</a:t>
              </a:r>
            </a:p>
          </p:txBody>
        </p:sp>
        <p:sp>
          <p:nvSpPr>
            <p:cNvPr id="61" name="TextBox 60">
              <a:extLst>
                <a:ext uri="{FF2B5EF4-FFF2-40B4-BE49-F238E27FC236}">
                  <a16:creationId xmlns:a16="http://schemas.microsoft.com/office/drawing/2014/main" id="{3129D685-E167-8560-8B30-9A15917277F9}"/>
                </a:ext>
              </a:extLst>
            </p:cNvPr>
            <p:cNvSpPr txBox="1"/>
            <p:nvPr/>
          </p:nvSpPr>
          <p:spPr>
            <a:xfrm>
              <a:off x="8792243" y="4135517"/>
              <a:ext cx="1010484" cy="253073"/>
            </a:xfrm>
            <a:prstGeom prst="rect">
              <a:avLst/>
            </a:prstGeom>
            <a:noFill/>
          </p:spPr>
          <p:txBody>
            <a:bodyPr wrap="non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chemeClr val="bg1">
                      <a:lumMod val="50000"/>
                      <a:lumOff val="50000"/>
                    </a:schemeClr>
                  </a:solidFill>
                  <a:effectLst/>
                  <a:uLnTx/>
                  <a:uFillTx/>
                  <a:latin typeface="Segoe UI"/>
                  <a:ea typeface="+mn-ea"/>
                  <a:cs typeface="+mn-cs"/>
                </a:rPr>
                <a:t>COMPUTE</a:t>
              </a:r>
            </a:p>
          </p:txBody>
        </p:sp>
        <p:grpSp>
          <p:nvGrpSpPr>
            <p:cNvPr id="62" name="Group 61">
              <a:extLst>
                <a:ext uri="{FF2B5EF4-FFF2-40B4-BE49-F238E27FC236}">
                  <a16:creationId xmlns:a16="http://schemas.microsoft.com/office/drawing/2014/main" id="{2CF90F18-43A5-961C-7989-A74DBB9BB937}"/>
                </a:ext>
              </a:extLst>
            </p:cNvPr>
            <p:cNvGrpSpPr/>
            <p:nvPr/>
          </p:nvGrpSpPr>
          <p:grpSpPr>
            <a:xfrm>
              <a:off x="8164673" y="4639173"/>
              <a:ext cx="2675299" cy="699246"/>
              <a:chOff x="8222807" y="4514026"/>
              <a:chExt cx="2675299" cy="699246"/>
            </a:xfrm>
          </p:grpSpPr>
          <p:pic>
            <p:nvPicPr>
              <p:cNvPr id="68" name="Graphic 67">
                <a:extLst>
                  <a:ext uri="{FF2B5EF4-FFF2-40B4-BE49-F238E27FC236}">
                    <a16:creationId xmlns:a16="http://schemas.microsoft.com/office/drawing/2014/main" id="{1CEA8ED7-69BB-A2FA-A429-9F5BA4C3418C}"/>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8222807" y="4514026"/>
                <a:ext cx="699246" cy="699246"/>
              </a:xfrm>
              <a:prstGeom prst="rect">
                <a:avLst/>
              </a:prstGeom>
            </p:spPr>
          </p:pic>
          <p:sp>
            <p:nvSpPr>
              <p:cNvPr id="69" name="TextBox 68">
                <a:extLst>
                  <a:ext uri="{FF2B5EF4-FFF2-40B4-BE49-F238E27FC236}">
                    <a16:creationId xmlns:a16="http://schemas.microsoft.com/office/drawing/2014/main" id="{847B75DC-D829-C74A-28DA-7D0004E4977C}"/>
                  </a:ext>
                </a:extLst>
              </p:cNvPr>
              <p:cNvSpPr txBox="1"/>
              <p:nvPr/>
            </p:nvSpPr>
            <p:spPr>
              <a:xfrm>
                <a:off x="9079147" y="4610576"/>
                <a:ext cx="1818959" cy="506145"/>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Azure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Kubernetes Service</a:t>
                </a:r>
              </a:p>
            </p:txBody>
          </p:sp>
        </p:grpSp>
        <p:grpSp>
          <p:nvGrpSpPr>
            <p:cNvPr id="63" name="Group 62">
              <a:extLst>
                <a:ext uri="{FF2B5EF4-FFF2-40B4-BE49-F238E27FC236}">
                  <a16:creationId xmlns:a16="http://schemas.microsoft.com/office/drawing/2014/main" id="{50535BC0-D947-297F-5C66-B02A0C324A9B}"/>
                </a:ext>
              </a:extLst>
            </p:cNvPr>
            <p:cNvGrpSpPr/>
            <p:nvPr/>
          </p:nvGrpSpPr>
          <p:grpSpPr>
            <a:xfrm>
              <a:off x="7594600" y="3373161"/>
              <a:ext cx="3295650" cy="463589"/>
              <a:chOff x="7594600" y="3373161"/>
              <a:chExt cx="3295650" cy="463589"/>
            </a:xfrm>
          </p:grpSpPr>
          <p:cxnSp>
            <p:nvCxnSpPr>
              <p:cNvPr id="64" name="Straight Connector 63">
                <a:extLst>
                  <a:ext uri="{FF2B5EF4-FFF2-40B4-BE49-F238E27FC236}">
                    <a16:creationId xmlns:a16="http://schemas.microsoft.com/office/drawing/2014/main" id="{679DEC35-76EA-A520-CD1A-8EB8720726F8}"/>
                  </a:ext>
                </a:extLst>
              </p:cNvPr>
              <p:cNvCxnSpPr>
                <a:cxnSpLocks/>
              </p:cNvCxnSpPr>
              <p:nvPr/>
            </p:nvCxnSpPr>
            <p:spPr>
              <a:xfrm>
                <a:off x="7594600" y="3604955"/>
                <a:ext cx="3295650" cy="0"/>
              </a:xfrm>
              <a:prstGeom prst="line">
                <a:avLst/>
              </a:prstGeom>
              <a:ln w="19050">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65" name="Group 64">
                <a:extLst>
                  <a:ext uri="{FF2B5EF4-FFF2-40B4-BE49-F238E27FC236}">
                    <a16:creationId xmlns:a16="http://schemas.microsoft.com/office/drawing/2014/main" id="{938E9C77-7DEF-8DD7-8226-22A1FC3D3EA8}"/>
                  </a:ext>
                </a:extLst>
              </p:cNvPr>
              <p:cNvGrpSpPr/>
              <p:nvPr/>
            </p:nvGrpSpPr>
            <p:grpSpPr>
              <a:xfrm>
                <a:off x="8078686" y="3373161"/>
                <a:ext cx="2437601" cy="463589"/>
                <a:chOff x="8078686" y="3373161"/>
                <a:chExt cx="2437601" cy="463589"/>
              </a:xfrm>
            </p:grpSpPr>
            <p:sp>
              <p:nvSpPr>
                <p:cNvPr id="66" name="Rectangle: Rounded Corners 65">
                  <a:extLst>
                    <a:ext uri="{FF2B5EF4-FFF2-40B4-BE49-F238E27FC236}">
                      <a16:creationId xmlns:a16="http://schemas.microsoft.com/office/drawing/2014/main" id="{97114FF7-50A6-BDA4-F881-6FCD54D89672}"/>
                    </a:ext>
                  </a:extLst>
                </p:cNvPr>
                <p:cNvSpPr/>
                <p:nvPr/>
              </p:nvSpPr>
              <p:spPr bwMode="auto">
                <a:xfrm>
                  <a:off x="8078686" y="3373161"/>
                  <a:ext cx="2437601" cy="463589"/>
                </a:xfrm>
                <a:prstGeom prst="roundRect">
                  <a:avLst/>
                </a:prstGeom>
                <a:solidFill>
                  <a:schemeClr val="bg1"/>
                </a:solidFill>
                <a:ln w="19050">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67" name="Picture 66" descr="Graphical user interface&#10;&#10;Description automatically generated">
                  <a:extLst>
                    <a:ext uri="{FF2B5EF4-FFF2-40B4-BE49-F238E27FC236}">
                      <a16:creationId xmlns:a16="http://schemas.microsoft.com/office/drawing/2014/main" id="{1CABF5A4-1E3A-E5C5-D6B4-CD72B3694261}"/>
                    </a:ext>
                  </a:extLst>
                </p:cNvPr>
                <p:cNvPicPr>
                  <a:picLocks noChangeAspect="1"/>
                </p:cNvPicPr>
                <p:nvPr/>
              </p:nvPicPr>
              <p:blipFill rotWithShape="1">
                <a:blip r:embed="rId15"/>
                <a:srcRect l="10600" t="31229" r="10600" b="31229"/>
                <a:stretch/>
              </p:blipFill>
              <p:spPr>
                <a:xfrm>
                  <a:off x="8348314" y="3458107"/>
                  <a:ext cx="1898346" cy="293696"/>
                </a:xfrm>
                <a:prstGeom prst="rect">
                  <a:avLst/>
                </a:prstGeom>
              </p:spPr>
            </p:pic>
          </p:grpSp>
        </p:grpSp>
      </p:grpSp>
      <p:sp>
        <p:nvSpPr>
          <p:cNvPr id="74" name="Rectangle: Rounded Corners 73">
            <a:extLst>
              <a:ext uri="{FF2B5EF4-FFF2-40B4-BE49-F238E27FC236}">
                <a16:creationId xmlns:a16="http://schemas.microsoft.com/office/drawing/2014/main" id="{3895CE27-BE9C-1DC2-27A2-E1006BC2E677}"/>
              </a:ext>
            </a:extLst>
          </p:cNvPr>
          <p:cNvSpPr/>
          <p:nvPr/>
        </p:nvSpPr>
        <p:spPr bwMode="auto">
          <a:xfrm>
            <a:off x="1281365" y="1686893"/>
            <a:ext cx="4293854" cy="3800363"/>
          </a:xfrm>
          <a:prstGeom prst="roundRect">
            <a:avLst>
              <a:gd name="adj" fmla="val 2750"/>
            </a:avLst>
          </a:prstGeom>
          <a:solidFill>
            <a:schemeClr val="bg1"/>
          </a:solidFill>
          <a:ln w="38100">
            <a:gradFill flip="none" rotWithShape="1">
              <a:gsLst>
                <a:gs pos="67000">
                  <a:srgbClr val="A76CE9"/>
                </a:gs>
                <a:gs pos="100000">
                  <a:srgbClr val="552F99"/>
                </a:gs>
                <a:gs pos="0">
                  <a:srgbClr val="AE71F0"/>
                </a:gs>
              </a:gsLst>
              <a:lin ang="2700000" scaled="1"/>
              <a:tileRect/>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75" name="Group 74">
            <a:extLst>
              <a:ext uri="{FF2B5EF4-FFF2-40B4-BE49-F238E27FC236}">
                <a16:creationId xmlns:a16="http://schemas.microsoft.com/office/drawing/2014/main" id="{61A9435C-022F-C617-C99E-A4550B6E8558}"/>
              </a:ext>
            </a:extLst>
          </p:cNvPr>
          <p:cNvGrpSpPr/>
          <p:nvPr/>
        </p:nvGrpSpPr>
        <p:grpSpPr>
          <a:xfrm>
            <a:off x="2969313" y="2728353"/>
            <a:ext cx="1718870" cy="465794"/>
            <a:chOff x="-3706807" y="-2780345"/>
            <a:chExt cx="1718870" cy="465794"/>
          </a:xfrm>
        </p:grpSpPr>
        <p:pic>
          <p:nvPicPr>
            <p:cNvPr id="76" name="Graphic 75">
              <a:extLst>
                <a:ext uri="{FF2B5EF4-FFF2-40B4-BE49-F238E27FC236}">
                  <a16:creationId xmlns:a16="http://schemas.microsoft.com/office/drawing/2014/main" id="{9A6141E0-25E0-FA59-81A3-8E5FCD633FF3}"/>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p:blipFill>
          <p:spPr>
            <a:xfrm>
              <a:off x="-3706807" y="-2780345"/>
              <a:ext cx="590732" cy="465794"/>
            </a:xfrm>
            <a:prstGeom prst="rect">
              <a:avLst/>
            </a:prstGeom>
            <a:effectLst>
              <a:outerShdw blurRad="88900" dist="25400" dir="2700000" algn="tl" rotWithShape="0">
                <a:prstClr val="black">
                  <a:alpha val="26000"/>
                </a:prstClr>
              </a:outerShdw>
            </a:effectLst>
          </p:spPr>
        </p:pic>
        <p:sp>
          <p:nvSpPr>
            <p:cNvPr id="77" name="TextBox 76">
              <a:extLst>
                <a:ext uri="{FF2B5EF4-FFF2-40B4-BE49-F238E27FC236}">
                  <a16:creationId xmlns:a16="http://schemas.microsoft.com/office/drawing/2014/main" id="{288C4794-1EAE-4336-51A2-EE468290F68D}"/>
                </a:ext>
              </a:extLst>
            </p:cNvPr>
            <p:cNvSpPr txBox="1"/>
            <p:nvPr/>
          </p:nvSpPr>
          <p:spPr>
            <a:xfrm>
              <a:off x="-2914619" y="-2762892"/>
              <a:ext cx="926682" cy="430887"/>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Frontend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Container</a:t>
              </a:r>
            </a:p>
          </p:txBody>
        </p:sp>
      </p:grpSp>
      <p:grpSp>
        <p:nvGrpSpPr>
          <p:cNvPr id="78" name="Group 77">
            <a:extLst>
              <a:ext uri="{FF2B5EF4-FFF2-40B4-BE49-F238E27FC236}">
                <a16:creationId xmlns:a16="http://schemas.microsoft.com/office/drawing/2014/main" id="{288770E2-2008-1D48-73A0-9A9D02754081}"/>
              </a:ext>
            </a:extLst>
          </p:cNvPr>
          <p:cNvGrpSpPr/>
          <p:nvPr/>
        </p:nvGrpSpPr>
        <p:grpSpPr>
          <a:xfrm>
            <a:off x="2987503" y="1849035"/>
            <a:ext cx="1533155" cy="560322"/>
            <a:chOff x="-5771243" y="-1663618"/>
            <a:chExt cx="1533155" cy="560322"/>
          </a:xfrm>
        </p:grpSpPr>
        <p:pic>
          <p:nvPicPr>
            <p:cNvPr id="79" name="Graphic 78">
              <a:extLst>
                <a:ext uri="{FF2B5EF4-FFF2-40B4-BE49-F238E27FC236}">
                  <a16:creationId xmlns:a16="http://schemas.microsoft.com/office/drawing/2014/main" id="{B631CC7B-499E-9C55-53FF-B2CD12BF4BA0}"/>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rcRect/>
            <a:stretch/>
          </p:blipFill>
          <p:spPr>
            <a:xfrm>
              <a:off x="-5771243" y="-1663618"/>
              <a:ext cx="560322" cy="560322"/>
            </a:xfrm>
            <a:prstGeom prst="rect">
              <a:avLst/>
            </a:prstGeom>
            <a:effectLst>
              <a:outerShdw blurRad="88900" dist="25400" dir="2700000" algn="tl" rotWithShape="0">
                <a:prstClr val="black">
                  <a:alpha val="26000"/>
                </a:prstClr>
              </a:outerShdw>
            </a:effectLst>
          </p:spPr>
        </p:pic>
        <p:sp>
          <p:nvSpPr>
            <p:cNvPr id="80" name="TextBox 79">
              <a:extLst>
                <a:ext uri="{FF2B5EF4-FFF2-40B4-BE49-F238E27FC236}">
                  <a16:creationId xmlns:a16="http://schemas.microsoft.com/office/drawing/2014/main" id="{09B090E2-6D69-B8DA-A682-1041C924E9AE}"/>
                </a:ext>
              </a:extLst>
            </p:cNvPr>
            <p:cNvSpPr txBox="1"/>
            <p:nvPr/>
          </p:nvSpPr>
          <p:spPr>
            <a:xfrm>
              <a:off x="-4935971" y="-1581007"/>
              <a:ext cx="697883" cy="430887"/>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Internet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Gateway</a:t>
              </a:r>
            </a:p>
          </p:txBody>
        </p:sp>
      </p:grpSp>
      <p:cxnSp>
        <p:nvCxnSpPr>
          <p:cNvPr id="81" name="Straight Arrow Connector 14">
            <a:extLst>
              <a:ext uri="{FF2B5EF4-FFF2-40B4-BE49-F238E27FC236}">
                <a16:creationId xmlns:a16="http://schemas.microsoft.com/office/drawing/2014/main" id="{4FF06CB7-2E75-E977-9D9F-91DF13D7D6E7}"/>
              </a:ext>
            </a:extLst>
          </p:cNvPr>
          <p:cNvCxnSpPr>
            <a:cxnSpLocks/>
            <a:stCxn id="76" idx="0"/>
            <a:endCxn id="79" idx="2"/>
          </p:cNvCxnSpPr>
          <p:nvPr/>
        </p:nvCxnSpPr>
        <p:spPr>
          <a:xfrm flipV="1">
            <a:off x="3264679" y="2409357"/>
            <a:ext cx="2985" cy="318996"/>
          </a:xfrm>
          <a:prstGeom prst="straightConnector1">
            <a:avLst/>
          </a:prstGeom>
          <a:ln w="38100">
            <a:gradFill flip="none" rotWithShape="1">
              <a:gsLst>
                <a:gs pos="0">
                  <a:srgbClr val="50E6FF"/>
                </a:gs>
                <a:gs pos="100000">
                  <a:srgbClr val="1EB9EA"/>
                </a:gs>
              </a:gsLst>
              <a:lin ang="13500000" scaled="1"/>
              <a:tileRect/>
            </a:gradFill>
            <a:headEnd type="triangle" w="med" len="med"/>
            <a:tailEnd type="oval" w="sm" len="sm"/>
          </a:ln>
          <a:effectLst/>
        </p:spPr>
        <p:style>
          <a:lnRef idx="1">
            <a:schemeClr val="accent1"/>
          </a:lnRef>
          <a:fillRef idx="0">
            <a:schemeClr val="accent1"/>
          </a:fillRef>
          <a:effectRef idx="0">
            <a:schemeClr val="accent1"/>
          </a:effectRef>
          <a:fontRef idx="minor">
            <a:schemeClr val="tx1"/>
          </a:fontRef>
        </p:style>
      </p:cxnSp>
      <p:sp>
        <p:nvSpPr>
          <p:cNvPr id="82" name="TextBox 81">
            <a:extLst>
              <a:ext uri="{FF2B5EF4-FFF2-40B4-BE49-F238E27FC236}">
                <a16:creationId xmlns:a16="http://schemas.microsoft.com/office/drawing/2014/main" id="{0717C819-5567-9CEA-DD88-7DB0EFC36A9C}"/>
              </a:ext>
            </a:extLst>
          </p:cNvPr>
          <p:cNvSpPr txBox="1"/>
          <p:nvPr/>
        </p:nvSpPr>
        <p:spPr>
          <a:xfrm>
            <a:off x="1851483" y="1346842"/>
            <a:ext cx="1202252" cy="276999"/>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tx2"/>
                </a:solidFill>
                <a:effectLst/>
                <a:uLnTx/>
                <a:uFillTx/>
                <a:latin typeface="Segoe UI Semibold"/>
                <a:ea typeface="+mn-ea"/>
                <a:cs typeface="+mn-cs"/>
              </a:rPr>
              <a:t>Application</a:t>
            </a:r>
            <a:endParaRPr kumimoji="0" lang="en-US" sz="1600" b="0" i="0" u="none" strike="noStrike" kern="1200" cap="none" spc="0" normalizeH="0" baseline="0" noProof="0" dirty="0">
              <a:ln>
                <a:noFill/>
              </a:ln>
              <a:solidFill>
                <a:schemeClr val="tx2"/>
              </a:solidFill>
              <a:effectLst/>
              <a:uLnTx/>
              <a:uFillTx/>
              <a:latin typeface="Segoe UI Semibold"/>
              <a:ea typeface="+mn-ea"/>
              <a:cs typeface="+mn-cs"/>
            </a:endParaRPr>
          </a:p>
        </p:txBody>
      </p:sp>
      <p:pic>
        <p:nvPicPr>
          <p:cNvPr id="83" name="Graphic 82">
            <a:extLst>
              <a:ext uri="{FF2B5EF4-FFF2-40B4-BE49-F238E27FC236}">
                <a16:creationId xmlns:a16="http://schemas.microsoft.com/office/drawing/2014/main" id="{82DB0446-6AAF-CE9D-AFB1-24DBE04E8539}"/>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rcRect/>
          <a:stretch/>
        </p:blipFill>
        <p:spPr>
          <a:xfrm>
            <a:off x="1104267" y="1408751"/>
            <a:ext cx="665671" cy="570793"/>
          </a:xfrm>
          <a:prstGeom prst="rect">
            <a:avLst/>
          </a:prstGeom>
          <a:effectLst>
            <a:outerShdw blurRad="88900" dist="25400" dir="2700000" algn="tl" rotWithShape="0">
              <a:prstClr val="black">
                <a:alpha val="26000"/>
              </a:prstClr>
            </a:outerShdw>
          </a:effectLst>
        </p:spPr>
      </p:pic>
      <p:grpSp>
        <p:nvGrpSpPr>
          <p:cNvPr id="86" name="Group 85">
            <a:extLst>
              <a:ext uri="{FF2B5EF4-FFF2-40B4-BE49-F238E27FC236}">
                <a16:creationId xmlns:a16="http://schemas.microsoft.com/office/drawing/2014/main" id="{CA4B6867-2D3A-AE73-0F46-30164E3AE209}"/>
              </a:ext>
            </a:extLst>
          </p:cNvPr>
          <p:cNvGrpSpPr/>
          <p:nvPr/>
        </p:nvGrpSpPr>
        <p:grpSpPr>
          <a:xfrm>
            <a:off x="3877283" y="3702200"/>
            <a:ext cx="1336601" cy="714104"/>
            <a:chOff x="-4835593" y="-107731"/>
            <a:chExt cx="1336601" cy="714104"/>
          </a:xfrm>
        </p:grpSpPr>
        <p:grpSp>
          <p:nvGrpSpPr>
            <p:cNvPr id="87" name="Group 86">
              <a:extLst>
                <a:ext uri="{FF2B5EF4-FFF2-40B4-BE49-F238E27FC236}">
                  <a16:creationId xmlns:a16="http://schemas.microsoft.com/office/drawing/2014/main" id="{8CD3A123-D4B4-61FA-3EE4-434822DF124C}"/>
                </a:ext>
              </a:extLst>
            </p:cNvPr>
            <p:cNvGrpSpPr/>
            <p:nvPr/>
          </p:nvGrpSpPr>
          <p:grpSpPr>
            <a:xfrm>
              <a:off x="-4835593" y="-107731"/>
              <a:ext cx="741464" cy="714104"/>
              <a:chOff x="7707431" y="3858069"/>
              <a:chExt cx="741464" cy="714104"/>
            </a:xfrm>
          </p:grpSpPr>
          <p:pic>
            <p:nvPicPr>
              <p:cNvPr id="89" name="Graphic 88">
                <a:extLst>
                  <a:ext uri="{FF2B5EF4-FFF2-40B4-BE49-F238E27FC236}">
                    <a16:creationId xmlns:a16="http://schemas.microsoft.com/office/drawing/2014/main" id="{F73F60A5-D0AB-E76C-438B-003DA897D8C7}"/>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rcRect/>
              <a:stretch/>
            </p:blipFill>
            <p:spPr>
              <a:xfrm>
                <a:off x="7707431" y="3858069"/>
                <a:ext cx="510074" cy="714104"/>
              </a:xfrm>
              <a:prstGeom prst="rect">
                <a:avLst/>
              </a:prstGeom>
            </p:spPr>
          </p:pic>
          <p:pic>
            <p:nvPicPr>
              <p:cNvPr id="90" name="Graphic 56">
                <a:extLst>
                  <a:ext uri="{FF2B5EF4-FFF2-40B4-BE49-F238E27FC236}">
                    <a16:creationId xmlns:a16="http://schemas.microsoft.com/office/drawing/2014/main" id="{BCF08AFE-9E8E-269B-818B-FB0D2594297D}"/>
                  </a:ext>
                </a:extLst>
              </p:cNvPr>
              <p:cNvPicPr>
                <a:picLocks noChangeAspect="1"/>
              </p:cNvPicPr>
              <p:nvPr/>
            </p:nvPicPr>
            <p:blipFill>
              <a:blip r:embed="rId24">
                <a:extLst>
                  <a:ext uri="{28A0092B-C50C-407E-A947-70E740481C1C}">
                    <a14:useLocalDpi xmlns:a14="http://schemas.microsoft.com/office/drawing/2010/main" val="0"/>
                  </a:ext>
                </a:extLst>
              </a:blip>
              <a:srcRect/>
              <a:stretch/>
            </p:blipFill>
            <p:spPr>
              <a:xfrm>
                <a:off x="8003813" y="4102800"/>
                <a:ext cx="445082" cy="396964"/>
              </a:xfrm>
              <a:prstGeom prst="rect">
                <a:avLst/>
              </a:prstGeom>
              <a:effectLst>
                <a:outerShdw blurRad="88900" dist="25400" dir="2700000" algn="tl" rotWithShape="0">
                  <a:prstClr val="black">
                    <a:alpha val="26000"/>
                  </a:prstClr>
                </a:outerShdw>
              </a:effectLst>
            </p:spPr>
          </p:pic>
        </p:grpSp>
        <p:sp>
          <p:nvSpPr>
            <p:cNvPr id="88" name="TextBox 87">
              <a:extLst>
                <a:ext uri="{FF2B5EF4-FFF2-40B4-BE49-F238E27FC236}">
                  <a16:creationId xmlns:a16="http://schemas.microsoft.com/office/drawing/2014/main" id="{8A5C0BFB-2E16-47D4-BB11-6AC957011E6C}"/>
                </a:ext>
              </a:extLst>
            </p:cNvPr>
            <p:cNvSpPr txBox="1"/>
            <p:nvPr/>
          </p:nvSpPr>
          <p:spPr>
            <a:xfrm>
              <a:off x="-3989511" y="-21734"/>
              <a:ext cx="490519" cy="430887"/>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Redis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Cache</a:t>
              </a:r>
            </a:p>
          </p:txBody>
        </p:sp>
      </p:grpSp>
      <p:grpSp>
        <p:nvGrpSpPr>
          <p:cNvPr id="91" name="Group 90">
            <a:extLst>
              <a:ext uri="{FF2B5EF4-FFF2-40B4-BE49-F238E27FC236}">
                <a16:creationId xmlns:a16="http://schemas.microsoft.com/office/drawing/2014/main" id="{5ED2A801-78E1-8DED-4E78-C5BBBCD07953}"/>
              </a:ext>
            </a:extLst>
          </p:cNvPr>
          <p:cNvGrpSpPr/>
          <p:nvPr/>
        </p:nvGrpSpPr>
        <p:grpSpPr>
          <a:xfrm>
            <a:off x="2683172" y="4583762"/>
            <a:ext cx="1599803" cy="714104"/>
            <a:chOff x="-2609503" y="-156546"/>
            <a:chExt cx="1599803" cy="714104"/>
          </a:xfrm>
        </p:grpSpPr>
        <p:grpSp>
          <p:nvGrpSpPr>
            <p:cNvPr id="92" name="Group 91">
              <a:extLst>
                <a:ext uri="{FF2B5EF4-FFF2-40B4-BE49-F238E27FC236}">
                  <a16:creationId xmlns:a16="http://schemas.microsoft.com/office/drawing/2014/main" id="{F424CB7A-7EA9-3F69-AF18-FDBB7BE097CD}"/>
                </a:ext>
              </a:extLst>
            </p:cNvPr>
            <p:cNvGrpSpPr/>
            <p:nvPr/>
          </p:nvGrpSpPr>
          <p:grpSpPr>
            <a:xfrm>
              <a:off x="-2609503" y="-156546"/>
              <a:ext cx="759386" cy="714104"/>
              <a:chOff x="9836496" y="3805854"/>
              <a:chExt cx="759386" cy="714104"/>
            </a:xfrm>
          </p:grpSpPr>
          <p:pic>
            <p:nvPicPr>
              <p:cNvPr id="94" name="Graphic 93">
                <a:extLst>
                  <a:ext uri="{FF2B5EF4-FFF2-40B4-BE49-F238E27FC236}">
                    <a16:creationId xmlns:a16="http://schemas.microsoft.com/office/drawing/2014/main" id="{BEBC6BF8-5B24-CE5B-15CD-3307002F6A5A}"/>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rcRect/>
              <a:stretch/>
            </p:blipFill>
            <p:spPr>
              <a:xfrm>
                <a:off x="9836496" y="3805854"/>
                <a:ext cx="510074" cy="714104"/>
              </a:xfrm>
              <a:prstGeom prst="rect">
                <a:avLst/>
              </a:prstGeom>
            </p:spPr>
          </p:pic>
          <p:pic>
            <p:nvPicPr>
              <p:cNvPr id="95" name="Graphic 56">
                <a:extLst>
                  <a:ext uri="{FF2B5EF4-FFF2-40B4-BE49-F238E27FC236}">
                    <a16:creationId xmlns:a16="http://schemas.microsoft.com/office/drawing/2014/main" id="{8F602F8C-F2B3-6468-84A4-F290B746C784}"/>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rcRect/>
              <a:stretch/>
            </p:blipFill>
            <p:spPr>
              <a:xfrm>
                <a:off x="10128459" y="4037380"/>
                <a:ext cx="467423" cy="467423"/>
              </a:xfrm>
              <a:prstGeom prst="rect">
                <a:avLst/>
              </a:prstGeom>
              <a:effectLst>
                <a:outerShdw blurRad="88900" dist="25400" dir="2700000" algn="tl" rotWithShape="0">
                  <a:prstClr val="black">
                    <a:alpha val="26000"/>
                  </a:prstClr>
                </a:outerShdw>
              </a:effectLst>
            </p:spPr>
          </p:pic>
        </p:grpSp>
        <p:sp>
          <p:nvSpPr>
            <p:cNvPr id="93" name="TextBox 92">
              <a:extLst>
                <a:ext uri="{FF2B5EF4-FFF2-40B4-BE49-F238E27FC236}">
                  <a16:creationId xmlns:a16="http://schemas.microsoft.com/office/drawing/2014/main" id="{8701570C-75E9-687F-0B01-5CBBE6BCC0BD}"/>
                </a:ext>
              </a:extLst>
            </p:cNvPr>
            <p:cNvSpPr txBox="1"/>
            <p:nvPr/>
          </p:nvSpPr>
          <p:spPr>
            <a:xfrm>
              <a:off x="-1759392" y="-14938"/>
              <a:ext cx="749692" cy="430887"/>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SQL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Database</a:t>
              </a:r>
            </a:p>
          </p:txBody>
        </p:sp>
      </p:grpSp>
      <p:grpSp>
        <p:nvGrpSpPr>
          <p:cNvPr id="97" name="Group 96">
            <a:extLst>
              <a:ext uri="{FF2B5EF4-FFF2-40B4-BE49-F238E27FC236}">
                <a16:creationId xmlns:a16="http://schemas.microsoft.com/office/drawing/2014/main" id="{4928F6B6-1E93-4D7A-BB69-FF57165A16BE}"/>
              </a:ext>
            </a:extLst>
          </p:cNvPr>
          <p:cNvGrpSpPr/>
          <p:nvPr/>
        </p:nvGrpSpPr>
        <p:grpSpPr>
          <a:xfrm>
            <a:off x="1690558" y="3627132"/>
            <a:ext cx="1735204" cy="491552"/>
            <a:chOff x="-3723141" y="-2793224"/>
            <a:chExt cx="1735204" cy="491552"/>
          </a:xfrm>
        </p:grpSpPr>
        <p:pic>
          <p:nvPicPr>
            <p:cNvPr id="98" name="Graphic 97">
              <a:extLst>
                <a:ext uri="{FF2B5EF4-FFF2-40B4-BE49-F238E27FC236}">
                  <a16:creationId xmlns:a16="http://schemas.microsoft.com/office/drawing/2014/main" id="{7E7B437F-C2C8-BDD6-C734-92933D87B397}"/>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p:blipFill>
          <p:spPr>
            <a:xfrm>
              <a:off x="-3723141" y="-2793224"/>
              <a:ext cx="623400" cy="491552"/>
            </a:xfrm>
            <a:prstGeom prst="rect">
              <a:avLst/>
            </a:prstGeom>
            <a:effectLst>
              <a:outerShdw blurRad="88900" dist="25400" dir="2700000" algn="tl" rotWithShape="0">
                <a:prstClr val="black">
                  <a:alpha val="26000"/>
                </a:prstClr>
              </a:outerShdw>
            </a:effectLst>
          </p:spPr>
        </p:pic>
        <p:sp>
          <p:nvSpPr>
            <p:cNvPr id="99" name="TextBox 98">
              <a:extLst>
                <a:ext uri="{FF2B5EF4-FFF2-40B4-BE49-F238E27FC236}">
                  <a16:creationId xmlns:a16="http://schemas.microsoft.com/office/drawing/2014/main" id="{C9A49549-3313-1E4A-29C8-578984D46BB2}"/>
                </a:ext>
              </a:extLst>
            </p:cNvPr>
            <p:cNvSpPr txBox="1"/>
            <p:nvPr/>
          </p:nvSpPr>
          <p:spPr>
            <a:xfrm>
              <a:off x="-2914619" y="-2762892"/>
              <a:ext cx="926682" cy="430887"/>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Backend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Container</a:t>
              </a:r>
            </a:p>
          </p:txBody>
        </p:sp>
      </p:grpSp>
      <p:cxnSp>
        <p:nvCxnSpPr>
          <p:cNvPr id="100" name="Straight Arrow Connector 14">
            <a:extLst>
              <a:ext uri="{FF2B5EF4-FFF2-40B4-BE49-F238E27FC236}">
                <a16:creationId xmlns:a16="http://schemas.microsoft.com/office/drawing/2014/main" id="{B41FAED6-160C-CBF5-9048-5A45AD3D1986}"/>
              </a:ext>
            </a:extLst>
          </p:cNvPr>
          <p:cNvCxnSpPr>
            <a:cxnSpLocks/>
            <a:stCxn id="89" idx="0"/>
            <a:endCxn id="76" idx="2"/>
          </p:cNvCxnSpPr>
          <p:nvPr/>
        </p:nvCxnSpPr>
        <p:spPr>
          <a:xfrm rot="16200000" flipV="1">
            <a:off x="3444474" y="3014353"/>
            <a:ext cx="508053" cy="867641"/>
          </a:xfrm>
          <a:prstGeom prst="curvedConnector3">
            <a:avLst>
              <a:gd name="adj1" fmla="val 50000"/>
            </a:avLst>
          </a:prstGeom>
          <a:ln w="38100">
            <a:gradFill flip="none" rotWithShape="1">
              <a:gsLst>
                <a:gs pos="0">
                  <a:srgbClr val="50E6FF"/>
                </a:gs>
                <a:gs pos="100000">
                  <a:srgbClr val="1EB9EA"/>
                </a:gs>
              </a:gsLst>
              <a:lin ang="13500000" scaled="1"/>
              <a:tileRect/>
            </a:gradFill>
            <a:headEnd type="triangle" w="med" len="med"/>
            <a:tailEnd type="oval" w="sm" len="sm"/>
          </a:ln>
          <a:effectLst/>
        </p:spPr>
        <p:style>
          <a:lnRef idx="1">
            <a:schemeClr val="accent1"/>
          </a:lnRef>
          <a:fillRef idx="0">
            <a:schemeClr val="accent1"/>
          </a:fillRef>
          <a:effectRef idx="0">
            <a:schemeClr val="accent1"/>
          </a:effectRef>
          <a:fontRef idx="minor">
            <a:schemeClr val="tx1"/>
          </a:fontRef>
        </p:style>
      </p:cxnSp>
      <p:cxnSp>
        <p:nvCxnSpPr>
          <p:cNvPr id="101" name="Straight Arrow Connector 14">
            <a:extLst>
              <a:ext uri="{FF2B5EF4-FFF2-40B4-BE49-F238E27FC236}">
                <a16:creationId xmlns:a16="http://schemas.microsoft.com/office/drawing/2014/main" id="{8BC3FF38-F305-3667-B06B-B4D849393C37}"/>
              </a:ext>
            </a:extLst>
          </p:cNvPr>
          <p:cNvCxnSpPr>
            <a:cxnSpLocks/>
            <a:stCxn id="94" idx="0"/>
            <a:endCxn id="98" idx="2"/>
          </p:cNvCxnSpPr>
          <p:nvPr/>
        </p:nvCxnSpPr>
        <p:spPr>
          <a:xfrm rot="16200000" flipV="1">
            <a:off x="2237695" y="3883247"/>
            <a:ext cx="465078" cy="935951"/>
          </a:xfrm>
          <a:prstGeom prst="curvedConnector3">
            <a:avLst>
              <a:gd name="adj1" fmla="val 50000"/>
            </a:avLst>
          </a:prstGeom>
          <a:ln w="38100">
            <a:gradFill flip="none" rotWithShape="1">
              <a:gsLst>
                <a:gs pos="0">
                  <a:srgbClr val="50E6FF"/>
                </a:gs>
                <a:gs pos="100000">
                  <a:srgbClr val="1EB9EA"/>
                </a:gs>
              </a:gsLst>
              <a:lin ang="13500000" scaled="1"/>
              <a:tileRect/>
            </a:gradFill>
            <a:headEnd type="triangle" w="med" len="med"/>
            <a:tailEnd type="oval" w="sm" len="sm"/>
          </a:ln>
          <a:effectLst/>
        </p:spPr>
        <p:style>
          <a:lnRef idx="1">
            <a:schemeClr val="accent1"/>
          </a:lnRef>
          <a:fillRef idx="0">
            <a:schemeClr val="accent1"/>
          </a:fillRef>
          <a:effectRef idx="0">
            <a:schemeClr val="accent1"/>
          </a:effectRef>
          <a:fontRef idx="minor">
            <a:schemeClr val="tx1"/>
          </a:fontRef>
        </p:style>
      </p:cxnSp>
      <p:cxnSp>
        <p:nvCxnSpPr>
          <p:cNvPr id="102" name="Straight Arrow Connector 14">
            <a:extLst>
              <a:ext uri="{FF2B5EF4-FFF2-40B4-BE49-F238E27FC236}">
                <a16:creationId xmlns:a16="http://schemas.microsoft.com/office/drawing/2014/main" id="{8424A51A-979D-EC87-1FB4-094E4D2561AB}"/>
              </a:ext>
            </a:extLst>
          </p:cNvPr>
          <p:cNvCxnSpPr>
            <a:cxnSpLocks/>
            <a:stCxn id="98" idx="0"/>
            <a:endCxn id="76" idx="2"/>
          </p:cNvCxnSpPr>
          <p:nvPr/>
        </p:nvCxnSpPr>
        <p:spPr>
          <a:xfrm rot="5400000" flipH="1" flipV="1">
            <a:off x="2416976" y="2779430"/>
            <a:ext cx="432985" cy="1262421"/>
          </a:xfrm>
          <a:prstGeom prst="curvedConnector3">
            <a:avLst>
              <a:gd name="adj1" fmla="val 50000"/>
            </a:avLst>
          </a:prstGeom>
          <a:ln w="38100">
            <a:gradFill flip="none" rotWithShape="1">
              <a:gsLst>
                <a:gs pos="0">
                  <a:srgbClr val="50E6FF"/>
                </a:gs>
                <a:gs pos="100000">
                  <a:srgbClr val="1EB9EA"/>
                </a:gs>
              </a:gsLst>
              <a:lin ang="13500000" scaled="1"/>
              <a:tileRect/>
            </a:gradFill>
            <a:headEnd type="triangle" w="med" len="med"/>
            <a:tailEnd type="oval" w="sm" len="sm"/>
          </a:ln>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33508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2" presetClass="entr" presetSubtype="1" fill="hold" nodeType="withEffect">
                                  <p:stCondLst>
                                    <p:cond delay="500"/>
                                  </p:stCondLst>
                                  <p:childTnLst>
                                    <p:set>
                                      <p:cBhvr>
                                        <p:cTn id="9" dur="1" fill="hold">
                                          <p:stCondLst>
                                            <p:cond delay="0"/>
                                          </p:stCondLst>
                                        </p:cTn>
                                        <p:tgtEl>
                                          <p:spTgt spid="5"/>
                                        </p:tgtEl>
                                        <p:attrNameLst>
                                          <p:attrName>style.visibility</p:attrName>
                                        </p:attrNameLst>
                                      </p:cBhvr>
                                      <p:to>
                                        <p:strVal val="visible"/>
                                      </p:to>
                                    </p:set>
                                    <p:anim calcmode="lin" valueType="num">
                                      <p:cBhvr additive="base">
                                        <p:cTn id="10" dur="1000" fill="hold"/>
                                        <p:tgtEl>
                                          <p:spTgt spid="5"/>
                                        </p:tgtEl>
                                        <p:attrNameLst>
                                          <p:attrName>ppt_x</p:attrName>
                                        </p:attrNameLst>
                                      </p:cBhvr>
                                      <p:tavLst>
                                        <p:tav tm="0">
                                          <p:val>
                                            <p:strVal val="#ppt_x"/>
                                          </p:val>
                                        </p:tav>
                                        <p:tav tm="100000">
                                          <p:val>
                                            <p:strVal val="#ppt_x"/>
                                          </p:val>
                                        </p:tav>
                                      </p:tavLst>
                                    </p:anim>
                                    <p:anim calcmode="lin" valueType="num">
                                      <p:cBhvr additive="base">
                                        <p:cTn id="11" dur="1000" fill="hold"/>
                                        <p:tgtEl>
                                          <p:spTgt spid="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842"/>
        <p:cNvGrpSpPr/>
        <p:nvPr/>
      </p:nvGrpSpPr>
      <p:grpSpPr>
        <a:xfrm>
          <a:off x="0" y="0"/>
          <a:ext cx="0" cy="0"/>
          <a:chOff x="0" y="0"/>
          <a:chExt cx="0" cy="0"/>
        </a:xfrm>
      </p:grpSpPr>
      <p:grpSp>
        <p:nvGrpSpPr>
          <p:cNvPr id="74" name="Group 73">
            <a:extLst>
              <a:ext uri="{FF2B5EF4-FFF2-40B4-BE49-F238E27FC236}">
                <a16:creationId xmlns:a16="http://schemas.microsoft.com/office/drawing/2014/main" id="{DCE84B30-D4EA-2FB9-E40B-9239A507ECCA}"/>
              </a:ext>
            </a:extLst>
          </p:cNvPr>
          <p:cNvGrpSpPr/>
          <p:nvPr/>
        </p:nvGrpSpPr>
        <p:grpSpPr>
          <a:xfrm>
            <a:off x="6095263" y="-4299352"/>
            <a:ext cx="4694179" cy="4169776"/>
            <a:chOff x="6319520" y="951527"/>
            <a:chExt cx="5509111" cy="4893670"/>
          </a:xfrm>
        </p:grpSpPr>
        <p:cxnSp>
          <p:nvCxnSpPr>
            <p:cNvPr id="75" name="Straight Arrow Connector 74">
              <a:extLst>
                <a:ext uri="{FF2B5EF4-FFF2-40B4-BE49-F238E27FC236}">
                  <a16:creationId xmlns:a16="http://schemas.microsoft.com/office/drawing/2014/main" id="{629EB477-3206-7BC8-5591-FF8B18DCA77F}"/>
                </a:ext>
              </a:extLst>
            </p:cNvPr>
            <p:cNvCxnSpPr>
              <a:cxnSpLocks/>
              <a:endCxn id="76" idx="1"/>
            </p:cNvCxnSpPr>
            <p:nvPr/>
          </p:nvCxnSpPr>
          <p:spPr>
            <a:xfrm>
              <a:off x="6319520" y="3604955"/>
              <a:ext cx="446821" cy="0"/>
            </a:xfrm>
            <a:prstGeom prst="straightConnector1">
              <a:avLst/>
            </a:prstGeom>
            <a:ln w="57150">
              <a:solidFill>
                <a:srgbClr val="DD5630"/>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76" name="!!Azure Env Box">
              <a:extLst>
                <a:ext uri="{FF2B5EF4-FFF2-40B4-BE49-F238E27FC236}">
                  <a16:creationId xmlns:a16="http://schemas.microsoft.com/office/drawing/2014/main" id="{D4F641A1-6345-E234-43AB-98880C00BF6A}"/>
                </a:ext>
              </a:extLst>
            </p:cNvPr>
            <p:cNvSpPr/>
            <p:nvPr/>
          </p:nvSpPr>
          <p:spPr bwMode="auto">
            <a:xfrm>
              <a:off x="6766341" y="1364713"/>
              <a:ext cx="5062290" cy="4480484"/>
            </a:xfrm>
            <a:prstGeom prst="roundRect">
              <a:avLst>
                <a:gd name="adj" fmla="val 3472"/>
              </a:avLst>
            </a:prstGeom>
            <a:solidFill>
              <a:schemeClr val="bg1"/>
            </a:solidFill>
            <a:ln w="38100">
              <a:solidFill>
                <a:srgbClr val="DD563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grpSp>
          <p:nvGrpSpPr>
            <p:cNvPr id="77" name="Group 76">
              <a:extLst>
                <a:ext uri="{FF2B5EF4-FFF2-40B4-BE49-F238E27FC236}">
                  <a16:creationId xmlns:a16="http://schemas.microsoft.com/office/drawing/2014/main" id="{9645126D-2CA4-C560-F02C-6ACF36C9A013}"/>
                </a:ext>
              </a:extLst>
            </p:cNvPr>
            <p:cNvGrpSpPr/>
            <p:nvPr/>
          </p:nvGrpSpPr>
          <p:grpSpPr>
            <a:xfrm>
              <a:off x="7362893" y="2301484"/>
              <a:ext cx="1827821" cy="559728"/>
              <a:chOff x="7653606" y="5620769"/>
              <a:chExt cx="1827821" cy="559728"/>
            </a:xfrm>
          </p:grpSpPr>
          <p:sp>
            <p:nvSpPr>
              <p:cNvPr id="92" name="TextBox 91">
                <a:extLst>
                  <a:ext uri="{FF2B5EF4-FFF2-40B4-BE49-F238E27FC236}">
                    <a16:creationId xmlns:a16="http://schemas.microsoft.com/office/drawing/2014/main" id="{1661E0DE-4B31-AB04-AB20-BE6436E1D842}"/>
                  </a:ext>
                </a:extLst>
              </p:cNvPr>
              <p:cNvSpPr txBox="1"/>
              <p:nvPr/>
            </p:nvSpPr>
            <p:spPr>
              <a:xfrm>
                <a:off x="8389375" y="5654138"/>
                <a:ext cx="1092052" cy="505691"/>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AWS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err="1">
                    <a:ln>
                      <a:noFill/>
                    </a:ln>
                    <a:solidFill>
                      <a:schemeClr val="tx2"/>
                    </a:solidFill>
                    <a:effectLst/>
                    <a:uLnTx/>
                    <a:uFillTx/>
                    <a:latin typeface="Segoe UI Semibold"/>
                    <a:ea typeface="+mn-ea"/>
                    <a:cs typeface="+mn-cs"/>
                  </a:rPr>
                  <a:t>MemoryDB</a:t>
                </a:r>
                <a:endParaRPr kumimoji="0" lang="en-US" sz="1400" b="1" i="0" u="none" strike="noStrike" kern="1200" cap="none" spc="0" normalizeH="0" baseline="0" noProof="0" dirty="0">
                  <a:ln>
                    <a:noFill/>
                  </a:ln>
                  <a:solidFill>
                    <a:schemeClr val="tx2"/>
                  </a:solidFill>
                  <a:effectLst/>
                  <a:uLnTx/>
                  <a:uFillTx/>
                  <a:latin typeface="Segoe UI Semibold"/>
                  <a:ea typeface="+mn-ea"/>
                  <a:cs typeface="+mn-cs"/>
                </a:endParaRPr>
              </a:p>
            </p:txBody>
          </p:sp>
          <p:pic>
            <p:nvPicPr>
              <p:cNvPr id="93" name="Graphic 32">
                <a:extLst>
                  <a:ext uri="{FF2B5EF4-FFF2-40B4-BE49-F238E27FC236}">
                    <a16:creationId xmlns:a16="http://schemas.microsoft.com/office/drawing/2014/main" id="{0D843C80-7A95-F004-E585-81F272D0143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653606" y="5620769"/>
                <a:ext cx="566090" cy="559728"/>
              </a:xfrm>
              <a:prstGeom prst="rect">
                <a:avLst/>
              </a:prstGeom>
            </p:spPr>
          </p:pic>
        </p:grpSp>
        <p:grpSp>
          <p:nvGrpSpPr>
            <p:cNvPr id="78" name="Group 77">
              <a:extLst>
                <a:ext uri="{FF2B5EF4-FFF2-40B4-BE49-F238E27FC236}">
                  <a16:creationId xmlns:a16="http://schemas.microsoft.com/office/drawing/2014/main" id="{F0ADD2C4-39ED-800C-6E31-3B46C53F963E}"/>
                </a:ext>
              </a:extLst>
            </p:cNvPr>
            <p:cNvGrpSpPr/>
            <p:nvPr/>
          </p:nvGrpSpPr>
          <p:grpSpPr>
            <a:xfrm>
              <a:off x="9449729" y="2304654"/>
              <a:ext cx="1970101" cy="566089"/>
              <a:chOff x="9807029" y="5623939"/>
              <a:chExt cx="1970101" cy="566089"/>
            </a:xfrm>
          </p:grpSpPr>
          <p:sp>
            <p:nvSpPr>
              <p:cNvPr id="90" name="TextBox 89">
                <a:extLst>
                  <a:ext uri="{FF2B5EF4-FFF2-40B4-BE49-F238E27FC236}">
                    <a16:creationId xmlns:a16="http://schemas.microsoft.com/office/drawing/2014/main" id="{DD3B10F4-0B8C-0783-2724-F1065B735944}"/>
                  </a:ext>
                </a:extLst>
              </p:cNvPr>
              <p:cNvSpPr txBox="1"/>
              <p:nvPr/>
            </p:nvSpPr>
            <p:spPr>
              <a:xfrm>
                <a:off x="10503495" y="5654138"/>
                <a:ext cx="1273635" cy="505691"/>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AWS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schemeClr val="tx2"/>
                    </a:solidFill>
                    <a:effectLst/>
                    <a:uLnTx/>
                    <a:uFillTx/>
                    <a:latin typeface="Segoe UI Semibold"/>
                    <a:ea typeface="+mn-ea"/>
                    <a:cs typeface="+mn-cs"/>
                  </a:rPr>
                  <a:t>DocumentDB</a:t>
                </a:r>
                <a:endParaRPr kumimoji="0" lang="en-US" sz="1400" b="0" i="0" u="none" strike="noStrike" kern="1200" cap="none" spc="0" normalizeH="0" baseline="0" noProof="0" dirty="0">
                  <a:ln>
                    <a:noFill/>
                  </a:ln>
                  <a:solidFill>
                    <a:schemeClr val="tx2"/>
                  </a:solidFill>
                  <a:effectLst/>
                  <a:uLnTx/>
                  <a:uFillTx/>
                  <a:latin typeface="Segoe UI Semibold"/>
                  <a:ea typeface="+mn-ea"/>
                  <a:cs typeface="+mn-cs"/>
                </a:endParaRPr>
              </a:p>
            </p:txBody>
          </p:sp>
          <p:pic>
            <p:nvPicPr>
              <p:cNvPr id="91" name="Graphic 35">
                <a:extLst>
                  <a:ext uri="{FF2B5EF4-FFF2-40B4-BE49-F238E27FC236}">
                    <a16:creationId xmlns:a16="http://schemas.microsoft.com/office/drawing/2014/main" id="{C24031ED-FADB-763B-ED6B-DA41F21A7DB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9807029" y="5623939"/>
                <a:ext cx="566089" cy="566089"/>
              </a:xfrm>
              <a:prstGeom prst="rect">
                <a:avLst/>
              </a:prstGeom>
            </p:spPr>
          </p:pic>
        </p:grpSp>
        <p:sp>
          <p:nvSpPr>
            <p:cNvPr id="79" name="!!Azure Env Text">
              <a:extLst>
                <a:ext uri="{FF2B5EF4-FFF2-40B4-BE49-F238E27FC236}">
                  <a16:creationId xmlns:a16="http://schemas.microsoft.com/office/drawing/2014/main" id="{D48B1BA1-4C31-1BB5-495E-08A0FEB2181B}"/>
                </a:ext>
              </a:extLst>
            </p:cNvPr>
            <p:cNvSpPr txBox="1"/>
            <p:nvPr/>
          </p:nvSpPr>
          <p:spPr>
            <a:xfrm>
              <a:off x="7278710" y="951527"/>
              <a:ext cx="1566590" cy="325087"/>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tx2"/>
                  </a:solidFill>
                  <a:effectLst/>
                  <a:uLnTx/>
                  <a:uFillTx/>
                  <a:latin typeface="Segoe UI Semibold"/>
                  <a:ea typeface="+mn-ea"/>
                  <a:cs typeface="+mn-cs"/>
                </a:rPr>
                <a:t>Environment</a:t>
              </a:r>
              <a:endParaRPr kumimoji="0" lang="en-US" sz="1600" b="0" i="0" u="none" strike="noStrike" kern="1200" cap="none" spc="0" normalizeH="0" baseline="0" noProof="0" dirty="0">
                <a:ln>
                  <a:noFill/>
                </a:ln>
                <a:solidFill>
                  <a:schemeClr val="tx2"/>
                </a:solidFill>
                <a:effectLst/>
                <a:uLnTx/>
                <a:uFillTx/>
                <a:latin typeface="Segoe UI Semibold"/>
                <a:ea typeface="+mn-ea"/>
                <a:cs typeface="+mn-cs"/>
              </a:endParaRPr>
            </a:p>
          </p:txBody>
        </p:sp>
        <p:pic>
          <p:nvPicPr>
            <p:cNvPr id="80" name="!!Azure Env">
              <a:extLst>
                <a:ext uri="{FF2B5EF4-FFF2-40B4-BE49-F238E27FC236}">
                  <a16:creationId xmlns:a16="http://schemas.microsoft.com/office/drawing/2014/main" id="{A090344E-92F5-7042-BF6B-8FC20EC49F5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6635428" y="986490"/>
              <a:ext cx="560718" cy="629406"/>
            </a:xfrm>
            <a:prstGeom prst="rect">
              <a:avLst/>
            </a:prstGeom>
            <a:effectLst>
              <a:outerShdw blurRad="88900" dist="25400" dir="2700000" algn="tl" rotWithShape="0">
                <a:prstClr val="black">
                  <a:alpha val="26000"/>
                </a:prstClr>
              </a:outerShdw>
            </a:effectLst>
          </p:spPr>
        </p:pic>
        <p:sp>
          <p:nvSpPr>
            <p:cNvPr id="81" name="TextBox 80">
              <a:extLst>
                <a:ext uri="{FF2B5EF4-FFF2-40B4-BE49-F238E27FC236}">
                  <a16:creationId xmlns:a16="http://schemas.microsoft.com/office/drawing/2014/main" id="{F68EB4A2-E5FD-E970-5B2C-232FB30D0F7B}"/>
                </a:ext>
              </a:extLst>
            </p:cNvPr>
            <p:cNvSpPr txBox="1"/>
            <p:nvPr/>
          </p:nvSpPr>
          <p:spPr>
            <a:xfrm>
              <a:off x="8952840" y="1705943"/>
              <a:ext cx="689292" cy="215444"/>
            </a:xfrm>
            <a:prstGeom prst="rect">
              <a:avLst/>
            </a:prstGeom>
            <a:noFill/>
          </p:spPr>
          <p:txBody>
            <a:bodyPr wrap="non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lumMod val="50000"/>
                    </a:srgbClr>
                  </a:solidFill>
                  <a:effectLst/>
                  <a:uLnTx/>
                  <a:uFillTx/>
                  <a:latin typeface="Segoe UI"/>
                  <a:ea typeface="+mn-ea"/>
                  <a:cs typeface="+mn-cs"/>
                </a:rPr>
                <a:t>RECIPES</a:t>
              </a:r>
            </a:p>
          </p:txBody>
        </p:sp>
        <p:sp>
          <p:nvSpPr>
            <p:cNvPr id="82" name="TextBox 81">
              <a:extLst>
                <a:ext uri="{FF2B5EF4-FFF2-40B4-BE49-F238E27FC236}">
                  <a16:creationId xmlns:a16="http://schemas.microsoft.com/office/drawing/2014/main" id="{B682C3A2-4645-4E00-1CC7-698EF8F00951}"/>
                </a:ext>
              </a:extLst>
            </p:cNvPr>
            <p:cNvSpPr txBox="1"/>
            <p:nvPr/>
          </p:nvSpPr>
          <p:spPr>
            <a:xfrm>
              <a:off x="8867367" y="4154331"/>
              <a:ext cx="860235" cy="215444"/>
            </a:xfrm>
            <a:prstGeom prst="rect">
              <a:avLst/>
            </a:prstGeom>
            <a:noFill/>
          </p:spPr>
          <p:txBody>
            <a:bodyPr wrap="non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lumMod val="50000"/>
                    </a:srgbClr>
                  </a:solidFill>
                  <a:effectLst/>
                  <a:uLnTx/>
                  <a:uFillTx/>
                  <a:latin typeface="Segoe UI"/>
                  <a:ea typeface="+mn-ea"/>
                  <a:cs typeface="+mn-cs"/>
                </a:rPr>
                <a:t>COMPUTE</a:t>
              </a:r>
            </a:p>
          </p:txBody>
        </p:sp>
        <p:grpSp>
          <p:nvGrpSpPr>
            <p:cNvPr id="83" name="Group 82">
              <a:extLst>
                <a:ext uri="{FF2B5EF4-FFF2-40B4-BE49-F238E27FC236}">
                  <a16:creationId xmlns:a16="http://schemas.microsoft.com/office/drawing/2014/main" id="{BDDD86FE-6EB2-10B1-3D0E-CA12F2C7B561}"/>
                </a:ext>
              </a:extLst>
            </p:cNvPr>
            <p:cNvGrpSpPr/>
            <p:nvPr/>
          </p:nvGrpSpPr>
          <p:grpSpPr>
            <a:xfrm>
              <a:off x="8238548" y="4735950"/>
              <a:ext cx="2505416" cy="505691"/>
              <a:chOff x="8398282" y="4610803"/>
              <a:chExt cx="2505416" cy="505691"/>
            </a:xfrm>
          </p:grpSpPr>
          <p:pic>
            <p:nvPicPr>
              <p:cNvPr id="88" name="Graphic 48">
                <a:extLst>
                  <a:ext uri="{FF2B5EF4-FFF2-40B4-BE49-F238E27FC236}">
                    <a16:creationId xmlns:a16="http://schemas.microsoft.com/office/drawing/2014/main" id="{050C9CC0-1D16-30E2-A705-BD675595D50C}"/>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8398282" y="4621294"/>
                <a:ext cx="484708" cy="484708"/>
              </a:xfrm>
              <a:prstGeom prst="rect">
                <a:avLst/>
              </a:prstGeom>
            </p:spPr>
          </p:pic>
          <p:sp>
            <p:nvSpPr>
              <p:cNvPr id="89" name="TextBox 88">
                <a:extLst>
                  <a:ext uri="{FF2B5EF4-FFF2-40B4-BE49-F238E27FC236}">
                    <a16:creationId xmlns:a16="http://schemas.microsoft.com/office/drawing/2014/main" id="{EF74682C-FFDA-CBC3-5C80-0229D68CDBCD}"/>
                  </a:ext>
                </a:extLst>
              </p:cNvPr>
              <p:cNvSpPr txBox="1"/>
              <p:nvPr/>
            </p:nvSpPr>
            <p:spPr>
              <a:xfrm>
                <a:off x="9079146" y="4610803"/>
                <a:ext cx="1824552" cy="505691"/>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Elastic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Kubernetes Service</a:t>
                </a:r>
              </a:p>
            </p:txBody>
          </p:sp>
        </p:grpSp>
        <p:grpSp>
          <p:nvGrpSpPr>
            <p:cNvPr id="84" name="Group 83">
              <a:extLst>
                <a:ext uri="{FF2B5EF4-FFF2-40B4-BE49-F238E27FC236}">
                  <a16:creationId xmlns:a16="http://schemas.microsoft.com/office/drawing/2014/main" id="{B5A50BF7-9A19-B6B3-865F-2759E2AAA6C0}"/>
                </a:ext>
              </a:extLst>
            </p:cNvPr>
            <p:cNvGrpSpPr/>
            <p:nvPr/>
          </p:nvGrpSpPr>
          <p:grpSpPr>
            <a:xfrm>
              <a:off x="7594600" y="3312196"/>
              <a:ext cx="3295650" cy="585520"/>
              <a:chOff x="7594600" y="3312196"/>
              <a:chExt cx="3295650" cy="585520"/>
            </a:xfrm>
          </p:grpSpPr>
          <p:cxnSp>
            <p:nvCxnSpPr>
              <p:cNvPr id="86" name="Straight Connector 85">
                <a:extLst>
                  <a:ext uri="{FF2B5EF4-FFF2-40B4-BE49-F238E27FC236}">
                    <a16:creationId xmlns:a16="http://schemas.microsoft.com/office/drawing/2014/main" id="{B489097C-AE9B-3B5E-490C-0214D85816DB}"/>
                  </a:ext>
                </a:extLst>
              </p:cNvPr>
              <p:cNvCxnSpPr>
                <a:cxnSpLocks/>
              </p:cNvCxnSpPr>
              <p:nvPr/>
            </p:nvCxnSpPr>
            <p:spPr>
              <a:xfrm>
                <a:off x="7594600" y="3604955"/>
                <a:ext cx="3295650" cy="0"/>
              </a:xfrm>
              <a:prstGeom prst="line">
                <a:avLst/>
              </a:prstGeom>
              <a:ln w="19050">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7" name="Rectangle: Rounded Corners 86">
                <a:extLst>
                  <a:ext uri="{FF2B5EF4-FFF2-40B4-BE49-F238E27FC236}">
                    <a16:creationId xmlns:a16="http://schemas.microsoft.com/office/drawing/2014/main" id="{65EFEF1A-7EB1-9E36-C72A-86F5EF80D7CE}"/>
                  </a:ext>
                </a:extLst>
              </p:cNvPr>
              <p:cNvSpPr/>
              <p:nvPr/>
            </p:nvSpPr>
            <p:spPr bwMode="auto">
              <a:xfrm>
                <a:off x="8621738" y="3312196"/>
                <a:ext cx="1351498" cy="585520"/>
              </a:xfrm>
              <a:prstGeom prst="roundRect">
                <a:avLst/>
              </a:prstGeom>
              <a:solidFill>
                <a:schemeClr val="bg1"/>
              </a:solidFill>
              <a:ln w="19050">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pic>
          <p:nvPicPr>
            <p:cNvPr id="85" name="Picture 2">
              <a:extLst>
                <a:ext uri="{FF2B5EF4-FFF2-40B4-BE49-F238E27FC236}">
                  <a16:creationId xmlns:a16="http://schemas.microsoft.com/office/drawing/2014/main" id="{D022B953-5D51-0263-4121-EE8DF162639B}"/>
                </a:ext>
              </a:extLst>
            </p:cNvPr>
            <p:cNvPicPr>
              <a:picLocks noChangeAspect="1" noChangeArrowheads="1"/>
            </p:cNvPicPr>
            <p:nvPr/>
          </p:nvPicPr>
          <p:blipFill>
            <a:blip r:embed="rId8"/>
            <a:srcRect/>
            <a:stretch/>
          </p:blipFill>
          <p:spPr bwMode="auto">
            <a:xfrm>
              <a:off x="8824856" y="3427719"/>
              <a:ext cx="945257" cy="354471"/>
            </a:xfrm>
            <a:prstGeom prst="rect">
              <a:avLst/>
            </a:prstGeom>
            <a:extLst>
              <a:ext uri="{909E8E84-426E-40DD-AFC4-6F175D3DCCD1}">
                <a14:hiddenFill xmlns:a14="http://schemas.microsoft.com/office/drawing/2010/main">
                  <a:solidFill>
                    <a:srgbClr val="FFFFFF"/>
                  </a:solidFill>
                </a14:hiddenFill>
              </a:ext>
            </a:extLst>
          </p:spPr>
        </p:pic>
      </p:grpSp>
      <p:grpSp>
        <p:nvGrpSpPr>
          <p:cNvPr id="53" name="Group 52">
            <a:extLst>
              <a:ext uri="{FF2B5EF4-FFF2-40B4-BE49-F238E27FC236}">
                <a16:creationId xmlns:a16="http://schemas.microsoft.com/office/drawing/2014/main" id="{B2DC6223-EDED-3951-A190-3B550C67A4A9}"/>
              </a:ext>
            </a:extLst>
          </p:cNvPr>
          <p:cNvGrpSpPr/>
          <p:nvPr/>
        </p:nvGrpSpPr>
        <p:grpSpPr>
          <a:xfrm>
            <a:off x="6094028" y="1348508"/>
            <a:ext cx="4689971" cy="4166207"/>
            <a:chOff x="6319520" y="951330"/>
            <a:chExt cx="5509111" cy="4893867"/>
          </a:xfrm>
        </p:grpSpPr>
        <p:cxnSp>
          <p:nvCxnSpPr>
            <p:cNvPr id="54" name="Straight Arrow Connector 53">
              <a:extLst>
                <a:ext uri="{FF2B5EF4-FFF2-40B4-BE49-F238E27FC236}">
                  <a16:creationId xmlns:a16="http://schemas.microsoft.com/office/drawing/2014/main" id="{AFB56C8E-4F4A-E231-907C-D6DE9A303BA9}"/>
                </a:ext>
              </a:extLst>
            </p:cNvPr>
            <p:cNvCxnSpPr>
              <a:cxnSpLocks/>
              <a:endCxn id="55" idx="1"/>
            </p:cNvCxnSpPr>
            <p:nvPr/>
          </p:nvCxnSpPr>
          <p:spPr>
            <a:xfrm>
              <a:off x="6319520" y="3604955"/>
              <a:ext cx="446821" cy="0"/>
            </a:xfrm>
            <a:prstGeom prst="straightConnector1">
              <a:avLst/>
            </a:prstGeom>
            <a:ln w="57150">
              <a:solidFill>
                <a:srgbClr val="DD5630"/>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55" name="!!Azure Env Box">
              <a:extLst>
                <a:ext uri="{FF2B5EF4-FFF2-40B4-BE49-F238E27FC236}">
                  <a16:creationId xmlns:a16="http://schemas.microsoft.com/office/drawing/2014/main" id="{CE8D1E48-7393-B60A-F127-F98318BD3F68}"/>
                </a:ext>
              </a:extLst>
            </p:cNvPr>
            <p:cNvSpPr/>
            <p:nvPr/>
          </p:nvSpPr>
          <p:spPr bwMode="auto">
            <a:xfrm>
              <a:off x="6766341" y="1364713"/>
              <a:ext cx="5062290" cy="4480484"/>
            </a:xfrm>
            <a:prstGeom prst="roundRect">
              <a:avLst>
                <a:gd name="adj" fmla="val 3472"/>
              </a:avLst>
            </a:prstGeom>
            <a:solidFill>
              <a:schemeClr val="bg1"/>
            </a:solidFill>
            <a:ln w="38100">
              <a:solidFill>
                <a:srgbClr val="DD5630"/>
              </a:solidFill>
              <a:headEnd type="none" w="med" len="med"/>
              <a:tailEnd type="none" w="med" len="med"/>
            </a:ln>
            <a:effectLst>
              <a:outerShdw blurRad="152400" dist="25400" dir="2700000" sx="101000" sy="101000" algn="ctr" rotWithShape="0">
                <a:srgbClr val="000000">
                  <a:alpha val="26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56" name="Group 55">
              <a:extLst>
                <a:ext uri="{FF2B5EF4-FFF2-40B4-BE49-F238E27FC236}">
                  <a16:creationId xmlns:a16="http://schemas.microsoft.com/office/drawing/2014/main" id="{730081A7-AFFF-C91F-FA08-780F6C4BBF77}"/>
                </a:ext>
              </a:extLst>
            </p:cNvPr>
            <p:cNvGrpSpPr/>
            <p:nvPr/>
          </p:nvGrpSpPr>
          <p:grpSpPr>
            <a:xfrm>
              <a:off x="7362893" y="2304653"/>
              <a:ext cx="1920164" cy="566090"/>
              <a:chOff x="7653606" y="5623938"/>
              <a:chExt cx="1920164" cy="566090"/>
            </a:xfrm>
          </p:grpSpPr>
          <p:sp>
            <p:nvSpPr>
              <p:cNvPr id="72" name="TextBox 71">
                <a:extLst>
                  <a:ext uri="{FF2B5EF4-FFF2-40B4-BE49-F238E27FC236}">
                    <a16:creationId xmlns:a16="http://schemas.microsoft.com/office/drawing/2014/main" id="{4356B78E-53AC-322F-C179-99245F45A5EA}"/>
                  </a:ext>
                </a:extLst>
              </p:cNvPr>
              <p:cNvSpPr txBox="1"/>
              <p:nvPr/>
            </p:nvSpPr>
            <p:spPr>
              <a:xfrm>
                <a:off x="8389375" y="5653911"/>
                <a:ext cx="1184395" cy="506145"/>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tx2"/>
                    </a:solidFill>
                    <a:effectLst/>
                    <a:uLnTx/>
                    <a:uFillTx/>
                    <a:latin typeface="Segoe UI Semibold"/>
                    <a:ea typeface="+mn-ea"/>
                    <a:cs typeface="+mn-cs"/>
                  </a:rPr>
                  <a:t>Azure Cache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tx2"/>
                    </a:solidFill>
                    <a:effectLst/>
                    <a:uLnTx/>
                    <a:uFillTx/>
                    <a:latin typeface="Segoe UI Semibold"/>
                    <a:ea typeface="+mn-ea"/>
                    <a:cs typeface="+mn-cs"/>
                  </a:rPr>
                  <a:t>for </a:t>
                </a:r>
                <a:r>
                  <a:rPr kumimoji="0" lang="en-US" sz="1400" b="1" i="0" u="none" strike="noStrike" kern="1200" cap="none" spc="0" normalizeH="0" baseline="0" noProof="0">
                    <a:ln>
                      <a:noFill/>
                    </a:ln>
                    <a:solidFill>
                      <a:schemeClr val="tx2"/>
                    </a:solidFill>
                    <a:effectLst/>
                    <a:uLnTx/>
                    <a:uFillTx/>
                    <a:latin typeface="Segoe UI Semibold"/>
                    <a:ea typeface="+mn-ea"/>
                    <a:cs typeface="+mn-cs"/>
                  </a:rPr>
                  <a:t>Redis</a:t>
                </a:r>
              </a:p>
            </p:txBody>
          </p:sp>
          <p:pic>
            <p:nvPicPr>
              <p:cNvPr id="73" name="Graphic 72">
                <a:extLst>
                  <a:ext uri="{FF2B5EF4-FFF2-40B4-BE49-F238E27FC236}">
                    <a16:creationId xmlns:a16="http://schemas.microsoft.com/office/drawing/2014/main" id="{7D3CFC58-F9D7-CEC9-5AAF-F9F4D040D0E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653606" y="5623938"/>
                <a:ext cx="566090" cy="566090"/>
              </a:xfrm>
              <a:prstGeom prst="rect">
                <a:avLst/>
              </a:prstGeom>
            </p:spPr>
          </p:pic>
        </p:grpSp>
        <p:grpSp>
          <p:nvGrpSpPr>
            <p:cNvPr id="57" name="Group 56">
              <a:extLst>
                <a:ext uri="{FF2B5EF4-FFF2-40B4-BE49-F238E27FC236}">
                  <a16:creationId xmlns:a16="http://schemas.microsoft.com/office/drawing/2014/main" id="{923A2592-8D21-F1E4-4CCC-21011E53744E}"/>
                </a:ext>
              </a:extLst>
            </p:cNvPr>
            <p:cNvGrpSpPr/>
            <p:nvPr/>
          </p:nvGrpSpPr>
          <p:grpSpPr>
            <a:xfrm>
              <a:off x="9449729" y="2304654"/>
              <a:ext cx="1411998" cy="566089"/>
              <a:chOff x="9807029" y="5623939"/>
              <a:chExt cx="1411998" cy="566089"/>
            </a:xfrm>
          </p:grpSpPr>
          <p:sp>
            <p:nvSpPr>
              <p:cNvPr id="70" name="TextBox 69">
                <a:extLst>
                  <a:ext uri="{FF2B5EF4-FFF2-40B4-BE49-F238E27FC236}">
                    <a16:creationId xmlns:a16="http://schemas.microsoft.com/office/drawing/2014/main" id="{525DBBC0-DBF2-0D43-5A00-FE5D64F13EF9}"/>
                  </a:ext>
                </a:extLst>
              </p:cNvPr>
              <p:cNvSpPr txBox="1"/>
              <p:nvPr/>
            </p:nvSpPr>
            <p:spPr>
              <a:xfrm>
                <a:off x="10503495" y="5653910"/>
                <a:ext cx="715532" cy="506145"/>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tx2"/>
                    </a:solidFill>
                    <a:effectLst/>
                    <a:uLnTx/>
                    <a:uFillTx/>
                    <a:latin typeface="Segoe UI Semibold"/>
                    <a:ea typeface="+mn-ea"/>
                    <a:cs typeface="+mn-cs"/>
                  </a:rPr>
                  <a:t>Azure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tx2"/>
                    </a:solidFill>
                    <a:effectLst/>
                    <a:uLnTx/>
                    <a:uFillTx/>
                    <a:latin typeface="Segoe UI Semibold"/>
                    <a:ea typeface="+mn-ea"/>
                    <a:cs typeface="+mn-cs"/>
                  </a:rPr>
                  <a:t>SQL DB</a:t>
                </a:r>
              </a:p>
            </p:txBody>
          </p:sp>
          <p:pic>
            <p:nvPicPr>
              <p:cNvPr id="71" name="Graphic 70">
                <a:extLst>
                  <a:ext uri="{FF2B5EF4-FFF2-40B4-BE49-F238E27FC236}">
                    <a16:creationId xmlns:a16="http://schemas.microsoft.com/office/drawing/2014/main" id="{D6F76F90-11D4-4DC9-CCD9-D016A82A59FD}"/>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9807029" y="5623939"/>
                <a:ext cx="566089" cy="566089"/>
              </a:xfrm>
              <a:prstGeom prst="rect">
                <a:avLst/>
              </a:prstGeom>
            </p:spPr>
          </p:pic>
        </p:grpSp>
        <p:sp>
          <p:nvSpPr>
            <p:cNvPr id="58" name="!!Azure Env Text">
              <a:extLst>
                <a:ext uri="{FF2B5EF4-FFF2-40B4-BE49-F238E27FC236}">
                  <a16:creationId xmlns:a16="http://schemas.microsoft.com/office/drawing/2014/main" id="{1594D411-D10A-82C0-A67F-A297F44927FC}"/>
                </a:ext>
              </a:extLst>
            </p:cNvPr>
            <p:cNvSpPr txBox="1"/>
            <p:nvPr/>
          </p:nvSpPr>
          <p:spPr>
            <a:xfrm>
              <a:off x="7278709" y="951330"/>
              <a:ext cx="1567995" cy="325379"/>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tx2"/>
                  </a:solidFill>
                  <a:effectLst/>
                  <a:uLnTx/>
                  <a:uFillTx/>
                  <a:latin typeface="Segoe UI Semibold"/>
                  <a:ea typeface="+mn-ea"/>
                  <a:cs typeface="+mn-cs"/>
                </a:rPr>
                <a:t>Environment</a:t>
              </a:r>
              <a:endParaRPr kumimoji="0" lang="en-US" sz="1600" b="0" i="0" u="none" strike="noStrike" kern="1200" cap="none" spc="0" normalizeH="0" baseline="0" noProof="0" dirty="0">
                <a:ln>
                  <a:noFill/>
                </a:ln>
                <a:solidFill>
                  <a:schemeClr val="tx2"/>
                </a:solidFill>
                <a:effectLst/>
                <a:uLnTx/>
                <a:uFillTx/>
                <a:latin typeface="Segoe UI Semibold"/>
                <a:ea typeface="+mn-ea"/>
                <a:cs typeface="+mn-cs"/>
              </a:endParaRPr>
            </a:p>
          </p:txBody>
        </p:sp>
        <p:pic>
          <p:nvPicPr>
            <p:cNvPr id="59" name="!!Azure Env">
              <a:extLst>
                <a:ext uri="{FF2B5EF4-FFF2-40B4-BE49-F238E27FC236}">
                  <a16:creationId xmlns:a16="http://schemas.microsoft.com/office/drawing/2014/main" id="{6E7DF5AC-133E-F081-027F-8D6B10E36DD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6635428" y="986490"/>
              <a:ext cx="560718" cy="629406"/>
            </a:xfrm>
            <a:prstGeom prst="rect">
              <a:avLst/>
            </a:prstGeom>
            <a:effectLst>
              <a:outerShdw blurRad="88900" dist="25400" dir="2700000" algn="tl" rotWithShape="0">
                <a:prstClr val="black">
                  <a:alpha val="26000"/>
                </a:prstClr>
              </a:outerShdw>
            </a:effectLst>
          </p:spPr>
        </p:pic>
        <p:sp>
          <p:nvSpPr>
            <p:cNvPr id="60" name="TextBox 59">
              <a:extLst>
                <a:ext uri="{FF2B5EF4-FFF2-40B4-BE49-F238E27FC236}">
                  <a16:creationId xmlns:a16="http://schemas.microsoft.com/office/drawing/2014/main" id="{1CF2C8BF-CA16-A908-CA1A-F3974AFE21B9}"/>
                </a:ext>
              </a:extLst>
            </p:cNvPr>
            <p:cNvSpPr txBox="1"/>
            <p:nvPr/>
          </p:nvSpPr>
          <p:spPr>
            <a:xfrm>
              <a:off x="8892645" y="1687129"/>
              <a:ext cx="809681" cy="253073"/>
            </a:xfrm>
            <a:prstGeom prst="rect">
              <a:avLst/>
            </a:prstGeom>
            <a:noFill/>
          </p:spPr>
          <p:txBody>
            <a:bodyPr wrap="non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lumMod val="50000"/>
                      <a:lumOff val="50000"/>
                    </a:schemeClr>
                  </a:solidFill>
                  <a:effectLst/>
                  <a:uLnTx/>
                  <a:uFillTx/>
                  <a:latin typeface="Segoe UI"/>
                  <a:ea typeface="+mn-ea"/>
                  <a:cs typeface="+mn-cs"/>
                </a:rPr>
                <a:t>RECIPES</a:t>
              </a:r>
            </a:p>
          </p:txBody>
        </p:sp>
        <p:sp>
          <p:nvSpPr>
            <p:cNvPr id="61" name="TextBox 60">
              <a:extLst>
                <a:ext uri="{FF2B5EF4-FFF2-40B4-BE49-F238E27FC236}">
                  <a16:creationId xmlns:a16="http://schemas.microsoft.com/office/drawing/2014/main" id="{3129D685-E167-8560-8B30-9A15917277F9}"/>
                </a:ext>
              </a:extLst>
            </p:cNvPr>
            <p:cNvSpPr txBox="1"/>
            <p:nvPr/>
          </p:nvSpPr>
          <p:spPr>
            <a:xfrm>
              <a:off x="8792243" y="4135517"/>
              <a:ext cx="1010484" cy="253073"/>
            </a:xfrm>
            <a:prstGeom prst="rect">
              <a:avLst/>
            </a:prstGeom>
            <a:noFill/>
          </p:spPr>
          <p:txBody>
            <a:bodyPr wrap="non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chemeClr val="bg1">
                      <a:lumMod val="50000"/>
                      <a:lumOff val="50000"/>
                    </a:schemeClr>
                  </a:solidFill>
                  <a:effectLst/>
                  <a:uLnTx/>
                  <a:uFillTx/>
                  <a:latin typeface="Segoe UI"/>
                  <a:ea typeface="+mn-ea"/>
                  <a:cs typeface="+mn-cs"/>
                </a:rPr>
                <a:t>COMPUTE</a:t>
              </a:r>
            </a:p>
          </p:txBody>
        </p:sp>
        <p:grpSp>
          <p:nvGrpSpPr>
            <p:cNvPr id="62" name="Group 61">
              <a:extLst>
                <a:ext uri="{FF2B5EF4-FFF2-40B4-BE49-F238E27FC236}">
                  <a16:creationId xmlns:a16="http://schemas.microsoft.com/office/drawing/2014/main" id="{2CF90F18-43A5-961C-7989-A74DBB9BB937}"/>
                </a:ext>
              </a:extLst>
            </p:cNvPr>
            <p:cNvGrpSpPr/>
            <p:nvPr/>
          </p:nvGrpSpPr>
          <p:grpSpPr>
            <a:xfrm>
              <a:off x="8164673" y="4639173"/>
              <a:ext cx="2675299" cy="699246"/>
              <a:chOff x="8222807" y="4514026"/>
              <a:chExt cx="2675299" cy="699246"/>
            </a:xfrm>
          </p:grpSpPr>
          <p:pic>
            <p:nvPicPr>
              <p:cNvPr id="68" name="Graphic 67">
                <a:extLst>
                  <a:ext uri="{FF2B5EF4-FFF2-40B4-BE49-F238E27FC236}">
                    <a16:creationId xmlns:a16="http://schemas.microsoft.com/office/drawing/2014/main" id="{1CEA8ED7-69BB-A2FA-A429-9F5BA4C3418C}"/>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8222807" y="4514026"/>
                <a:ext cx="699246" cy="699246"/>
              </a:xfrm>
              <a:prstGeom prst="rect">
                <a:avLst/>
              </a:prstGeom>
            </p:spPr>
          </p:pic>
          <p:sp>
            <p:nvSpPr>
              <p:cNvPr id="69" name="TextBox 68">
                <a:extLst>
                  <a:ext uri="{FF2B5EF4-FFF2-40B4-BE49-F238E27FC236}">
                    <a16:creationId xmlns:a16="http://schemas.microsoft.com/office/drawing/2014/main" id="{847B75DC-D829-C74A-28DA-7D0004E4977C}"/>
                  </a:ext>
                </a:extLst>
              </p:cNvPr>
              <p:cNvSpPr txBox="1"/>
              <p:nvPr/>
            </p:nvSpPr>
            <p:spPr>
              <a:xfrm>
                <a:off x="9079147" y="4610576"/>
                <a:ext cx="1818959" cy="506145"/>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Azure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Kubernetes Service</a:t>
                </a:r>
              </a:p>
            </p:txBody>
          </p:sp>
        </p:grpSp>
        <p:grpSp>
          <p:nvGrpSpPr>
            <p:cNvPr id="63" name="Group 62">
              <a:extLst>
                <a:ext uri="{FF2B5EF4-FFF2-40B4-BE49-F238E27FC236}">
                  <a16:creationId xmlns:a16="http://schemas.microsoft.com/office/drawing/2014/main" id="{50535BC0-D947-297F-5C66-B02A0C324A9B}"/>
                </a:ext>
              </a:extLst>
            </p:cNvPr>
            <p:cNvGrpSpPr/>
            <p:nvPr/>
          </p:nvGrpSpPr>
          <p:grpSpPr>
            <a:xfrm>
              <a:off x="7594600" y="3373161"/>
              <a:ext cx="3295650" cy="463589"/>
              <a:chOff x="7594600" y="3373161"/>
              <a:chExt cx="3295650" cy="463589"/>
            </a:xfrm>
          </p:grpSpPr>
          <p:cxnSp>
            <p:nvCxnSpPr>
              <p:cNvPr id="64" name="Straight Connector 63">
                <a:extLst>
                  <a:ext uri="{FF2B5EF4-FFF2-40B4-BE49-F238E27FC236}">
                    <a16:creationId xmlns:a16="http://schemas.microsoft.com/office/drawing/2014/main" id="{679DEC35-76EA-A520-CD1A-8EB8720726F8}"/>
                  </a:ext>
                </a:extLst>
              </p:cNvPr>
              <p:cNvCxnSpPr>
                <a:cxnSpLocks/>
              </p:cNvCxnSpPr>
              <p:nvPr/>
            </p:nvCxnSpPr>
            <p:spPr>
              <a:xfrm>
                <a:off x="7594600" y="3604955"/>
                <a:ext cx="3295650" cy="0"/>
              </a:xfrm>
              <a:prstGeom prst="line">
                <a:avLst/>
              </a:prstGeom>
              <a:ln w="19050">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65" name="Group 64">
                <a:extLst>
                  <a:ext uri="{FF2B5EF4-FFF2-40B4-BE49-F238E27FC236}">
                    <a16:creationId xmlns:a16="http://schemas.microsoft.com/office/drawing/2014/main" id="{938E9C77-7DEF-8DD7-8226-22A1FC3D3EA8}"/>
                  </a:ext>
                </a:extLst>
              </p:cNvPr>
              <p:cNvGrpSpPr/>
              <p:nvPr/>
            </p:nvGrpSpPr>
            <p:grpSpPr>
              <a:xfrm>
                <a:off x="8078686" y="3373161"/>
                <a:ext cx="2437601" cy="463589"/>
                <a:chOff x="8078686" y="3373161"/>
                <a:chExt cx="2437601" cy="463589"/>
              </a:xfrm>
            </p:grpSpPr>
            <p:sp>
              <p:nvSpPr>
                <p:cNvPr id="66" name="Rectangle: Rounded Corners 65">
                  <a:extLst>
                    <a:ext uri="{FF2B5EF4-FFF2-40B4-BE49-F238E27FC236}">
                      <a16:creationId xmlns:a16="http://schemas.microsoft.com/office/drawing/2014/main" id="{97114FF7-50A6-BDA4-F881-6FCD54D89672}"/>
                    </a:ext>
                  </a:extLst>
                </p:cNvPr>
                <p:cNvSpPr/>
                <p:nvPr/>
              </p:nvSpPr>
              <p:spPr bwMode="auto">
                <a:xfrm>
                  <a:off x="8078686" y="3373161"/>
                  <a:ext cx="2437601" cy="463589"/>
                </a:xfrm>
                <a:prstGeom prst="roundRect">
                  <a:avLst/>
                </a:prstGeom>
                <a:solidFill>
                  <a:schemeClr val="bg1"/>
                </a:solidFill>
                <a:ln w="19050">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67" name="Picture 66" descr="Graphical user interface&#10;&#10;Description automatically generated">
                  <a:extLst>
                    <a:ext uri="{FF2B5EF4-FFF2-40B4-BE49-F238E27FC236}">
                      <a16:creationId xmlns:a16="http://schemas.microsoft.com/office/drawing/2014/main" id="{1CABF5A4-1E3A-E5C5-D6B4-CD72B3694261}"/>
                    </a:ext>
                  </a:extLst>
                </p:cNvPr>
                <p:cNvPicPr>
                  <a:picLocks noChangeAspect="1"/>
                </p:cNvPicPr>
                <p:nvPr/>
              </p:nvPicPr>
              <p:blipFill rotWithShape="1">
                <a:blip r:embed="rId15"/>
                <a:srcRect l="10600" t="31229" r="10600" b="31229"/>
                <a:stretch/>
              </p:blipFill>
              <p:spPr>
                <a:xfrm>
                  <a:off x="8348314" y="3458107"/>
                  <a:ext cx="1898346" cy="293696"/>
                </a:xfrm>
                <a:prstGeom prst="rect">
                  <a:avLst/>
                </a:prstGeom>
              </p:spPr>
            </p:pic>
          </p:grpSp>
        </p:grpSp>
      </p:grpSp>
      <p:grpSp>
        <p:nvGrpSpPr>
          <p:cNvPr id="2" name="Group 1">
            <a:extLst>
              <a:ext uri="{FF2B5EF4-FFF2-40B4-BE49-F238E27FC236}">
                <a16:creationId xmlns:a16="http://schemas.microsoft.com/office/drawing/2014/main" id="{5743F4DE-F96F-7D5E-714E-8FE01B7FF273}"/>
              </a:ext>
            </a:extLst>
          </p:cNvPr>
          <p:cNvGrpSpPr/>
          <p:nvPr/>
        </p:nvGrpSpPr>
        <p:grpSpPr>
          <a:xfrm rot="16200000">
            <a:off x="5766204" y="3298732"/>
            <a:ext cx="236459" cy="615782"/>
            <a:chOff x="-2626620" y="3599520"/>
            <a:chExt cx="301697" cy="785674"/>
          </a:xfrm>
        </p:grpSpPr>
        <p:sp>
          <p:nvSpPr>
            <p:cNvPr id="3" name="Freeform: Shape 2">
              <a:extLst>
                <a:ext uri="{FF2B5EF4-FFF2-40B4-BE49-F238E27FC236}">
                  <a16:creationId xmlns:a16="http://schemas.microsoft.com/office/drawing/2014/main" id="{8C91BB45-F8A9-D39C-25B2-F5A64BB835A2}"/>
                </a:ext>
              </a:extLst>
            </p:cNvPr>
            <p:cNvSpPr/>
            <p:nvPr/>
          </p:nvSpPr>
          <p:spPr bwMode="auto">
            <a:xfrm rot="5400000">
              <a:off x="-2614552" y="4095564"/>
              <a:ext cx="277562" cy="301697"/>
            </a:xfrm>
            <a:custGeom>
              <a:avLst/>
              <a:gdLst>
                <a:gd name="connsiteX0" fmla="*/ 134652 w 248285"/>
                <a:gd name="connsiteY0" fmla="*/ 0 h 269304"/>
                <a:gd name="connsiteX1" fmla="*/ 229866 w 248285"/>
                <a:gd name="connsiteY1" fmla="*/ 39439 h 269304"/>
                <a:gd name="connsiteX2" fmla="*/ 240434 w 248285"/>
                <a:gd name="connsiteY2" fmla="*/ 55114 h 269304"/>
                <a:gd name="connsiteX3" fmla="*/ 98785 w 248285"/>
                <a:gd name="connsiteY3" fmla="*/ 55114 h 269304"/>
                <a:gd name="connsiteX4" fmla="*/ 98785 w 248285"/>
                <a:gd name="connsiteY4" fmla="*/ 202545 h 269304"/>
                <a:gd name="connsiteX5" fmla="*/ 248285 w 248285"/>
                <a:gd name="connsiteY5" fmla="*/ 202545 h 269304"/>
                <a:gd name="connsiteX6" fmla="*/ 229866 w 248285"/>
                <a:gd name="connsiteY6" fmla="*/ 229865 h 269304"/>
                <a:gd name="connsiteX7" fmla="*/ 134652 w 248285"/>
                <a:gd name="connsiteY7" fmla="*/ 269304 h 269304"/>
                <a:gd name="connsiteX8" fmla="*/ 0 w 248285"/>
                <a:gd name="connsiteY8" fmla="*/ 134652 h 269304"/>
                <a:gd name="connsiteX9" fmla="*/ 134652 w 248285"/>
                <a:gd name="connsiteY9" fmla="*/ 0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9" fmla="*/ 190225 w 248285"/>
                <a:gd name="connsiteY9" fmla="*/ 146554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0" fmla="*/ 98785 w 248285"/>
                <a:gd name="connsiteY0" fmla="*/ 202545 h 269304"/>
                <a:gd name="connsiteX1" fmla="*/ 248285 w 248285"/>
                <a:gd name="connsiteY1" fmla="*/ 202545 h 269304"/>
                <a:gd name="connsiteX2" fmla="*/ 229866 w 248285"/>
                <a:gd name="connsiteY2" fmla="*/ 229865 h 269304"/>
                <a:gd name="connsiteX3" fmla="*/ 134652 w 248285"/>
                <a:gd name="connsiteY3" fmla="*/ 269304 h 269304"/>
                <a:gd name="connsiteX4" fmla="*/ 0 w 248285"/>
                <a:gd name="connsiteY4" fmla="*/ 134652 h 269304"/>
                <a:gd name="connsiteX5" fmla="*/ 134652 w 248285"/>
                <a:gd name="connsiteY5" fmla="*/ 0 h 269304"/>
                <a:gd name="connsiteX6" fmla="*/ 229866 w 248285"/>
                <a:gd name="connsiteY6" fmla="*/ 39439 h 269304"/>
                <a:gd name="connsiteX7" fmla="*/ 240434 w 248285"/>
                <a:gd name="connsiteY7" fmla="*/ 55114 h 269304"/>
                <a:gd name="connsiteX0" fmla="*/ 248285 w 248285"/>
                <a:gd name="connsiteY0" fmla="*/ 202545 h 269304"/>
                <a:gd name="connsiteX1" fmla="*/ 229866 w 248285"/>
                <a:gd name="connsiteY1" fmla="*/ 229865 h 269304"/>
                <a:gd name="connsiteX2" fmla="*/ 134652 w 248285"/>
                <a:gd name="connsiteY2" fmla="*/ 269304 h 269304"/>
                <a:gd name="connsiteX3" fmla="*/ 0 w 248285"/>
                <a:gd name="connsiteY3" fmla="*/ 134652 h 269304"/>
                <a:gd name="connsiteX4" fmla="*/ 134652 w 248285"/>
                <a:gd name="connsiteY4" fmla="*/ 0 h 269304"/>
                <a:gd name="connsiteX5" fmla="*/ 229866 w 248285"/>
                <a:gd name="connsiteY5" fmla="*/ 39439 h 269304"/>
                <a:gd name="connsiteX6" fmla="*/ 240434 w 248285"/>
                <a:gd name="connsiteY6" fmla="*/ 55114 h 26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285" h="269304">
                  <a:moveTo>
                    <a:pt x="248285" y="202545"/>
                  </a:moveTo>
                  <a:lnTo>
                    <a:pt x="229866" y="229865"/>
                  </a:lnTo>
                  <a:cubicBezTo>
                    <a:pt x="205498" y="254233"/>
                    <a:pt x="171835" y="269304"/>
                    <a:pt x="134652" y="269304"/>
                  </a:cubicBezTo>
                  <a:cubicBezTo>
                    <a:pt x="60286" y="269304"/>
                    <a:pt x="0" y="209018"/>
                    <a:pt x="0" y="134652"/>
                  </a:cubicBezTo>
                  <a:cubicBezTo>
                    <a:pt x="0" y="60286"/>
                    <a:pt x="60286" y="0"/>
                    <a:pt x="134652" y="0"/>
                  </a:cubicBezTo>
                  <a:cubicBezTo>
                    <a:pt x="171835" y="0"/>
                    <a:pt x="205498" y="15072"/>
                    <a:pt x="229866" y="39439"/>
                  </a:cubicBezTo>
                  <a:lnTo>
                    <a:pt x="240434" y="55114"/>
                  </a:lnTo>
                </a:path>
              </a:pathLst>
            </a:custGeom>
            <a:noFill/>
            <a:ln w="57150">
              <a:solidFill>
                <a:srgbClr val="965FD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cxnSp>
          <p:nvCxnSpPr>
            <p:cNvPr id="4" name="Straight Arrow Connector 3">
              <a:extLst>
                <a:ext uri="{FF2B5EF4-FFF2-40B4-BE49-F238E27FC236}">
                  <a16:creationId xmlns:a16="http://schemas.microsoft.com/office/drawing/2014/main" id="{ECA1948C-139B-59CA-7921-CDB592B626F7}"/>
                </a:ext>
              </a:extLst>
            </p:cNvPr>
            <p:cNvCxnSpPr>
              <a:cxnSpLocks/>
              <a:stCxn id="3" idx="3"/>
            </p:cNvCxnSpPr>
            <p:nvPr/>
          </p:nvCxnSpPr>
          <p:spPr>
            <a:xfrm rot="5400000" flipH="1" flipV="1">
              <a:off x="-2729831" y="3853571"/>
              <a:ext cx="508104" cy="1"/>
            </a:xfrm>
            <a:prstGeom prst="straightConnector1">
              <a:avLst/>
            </a:prstGeom>
            <a:ln w="57150">
              <a:solidFill>
                <a:srgbClr val="965FD9"/>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5" name="!!local">
            <a:extLst>
              <a:ext uri="{FF2B5EF4-FFF2-40B4-BE49-F238E27FC236}">
                <a16:creationId xmlns:a16="http://schemas.microsoft.com/office/drawing/2014/main" id="{A308EB5E-B2C3-BF4A-DB5A-0D7A6ED8F0D3}"/>
              </a:ext>
            </a:extLst>
          </p:cNvPr>
          <p:cNvGrpSpPr/>
          <p:nvPr/>
        </p:nvGrpSpPr>
        <p:grpSpPr>
          <a:xfrm>
            <a:off x="6094028" y="6998811"/>
            <a:ext cx="4684453" cy="4161904"/>
            <a:chOff x="6319520" y="950623"/>
            <a:chExt cx="5509111" cy="4894574"/>
          </a:xfrm>
        </p:grpSpPr>
        <p:cxnSp>
          <p:nvCxnSpPr>
            <p:cNvPr id="6" name="Straight Arrow Connector 5">
              <a:extLst>
                <a:ext uri="{FF2B5EF4-FFF2-40B4-BE49-F238E27FC236}">
                  <a16:creationId xmlns:a16="http://schemas.microsoft.com/office/drawing/2014/main" id="{4EAA9AED-D55B-B45E-2315-BD995D654BA7}"/>
                </a:ext>
              </a:extLst>
            </p:cNvPr>
            <p:cNvCxnSpPr>
              <a:cxnSpLocks/>
              <a:endCxn id="7" idx="1"/>
            </p:cNvCxnSpPr>
            <p:nvPr/>
          </p:nvCxnSpPr>
          <p:spPr>
            <a:xfrm>
              <a:off x="6319520" y="3604955"/>
              <a:ext cx="446821" cy="0"/>
            </a:xfrm>
            <a:prstGeom prst="straightConnector1">
              <a:avLst/>
            </a:prstGeom>
            <a:ln w="57150">
              <a:solidFill>
                <a:srgbClr val="DD5630"/>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7" name="!!Azure Env Box">
              <a:extLst>
                <a:ext uri="{FF2B5EF4-FFF2-40B4-BE49-F238E27FC236}">
                  <a16:creationId xmlns:a16="http://schemas.microsoft.com/office/drawing/2014/main" id="{5B1D0F16-B575-B5E3-6DDE-F0A0A8DF88FC}"/>
                </a:ext>
              </a:extLst>
            </p:cNvPr>
            <p:cNvSpPr/>
            <p:nvPr/>
          </p:nvSpPr>
          <p:spPr bwMode="auto">
            <a:xfrm>
              <a:off x="6766341" y="1364713"/>
              <a:ext cx="5062290" cy="4480484"/>
            </a:xfrm>
            <a:prstGeom prst="roundRect">
              <a:avLst>
                <a:gd name="adj" fmla="val 3472"/>
              </a:avLst>
            </a:prstGeom>
            <a:solidFill>
              <a:schemeClr val="bg1"/>
            </a:solidFill>
            <a:ln w="38100">
              <a:solidFill>
                <a:srgbClr val="DD563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8" name="Group 7">
              <a:extLst>
                <a:ext uri="{FF2B5EF4-FFF2-40B4-BE49-F238E27FC236}">
                  <a16:creationId xmlns:a16="http://schemas.microsoft.com/office/drawing/2014/main" id="{E19326AC-2D1E-2A2E-524B-3D22DDC92CE5}"/>
                </a:ext>
              </a:extLst>
            </p:cNvPr>
            <p:cNvGrpSpPr/>
            <p:nvPr/>
          </p:nvGrpSpPr>
          <p:grpSpPr>
            <a:xfrm>
              <a:off x="7362893" y="2304653"/>
              <a:ext cx="1668943" cy="566090"/>
              <a:chOff x="7653606" y="5623938"/>
              <a:chExt cx="1668943" cy="566090"/>
            </a:xfrm>
          </p:grpSpPr>
          <p:sp>
            <p:nvSpPr>
              <p:cNvPr id="51" name="TextBox 50">
                <a:extLst>
                  <a:ext uri="{FF2B5EF4-FFF2-40B4-BE49-F238E27FC236}">
                    <a16:creationId xmlns:a16="http://schemas.microsoft.com/office/drawing/2014/main" id="{4DE57BF7-EB36-C59C-6CBB-F1BD6A32BC0C}"/>
                  </a:ext>
                </a:extLst>
              </p:cNvPr>
              <p:cNvSpPr txBox="1"/>
              <p:nvPr/>
            </p:nvSpPr>
            <p:spPr>
              <a:xfrm>
                <a:off x="8389375" y="5653614"/>
                <a:ext cx="933174" cy="506741"/>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tx2"/>
                    </a:solidFill>
                    <a:effectLst/>
                    <a:uLnTx/>
                    <a:uFillTx/>
                    <a:latin typeface="Segoe UI Semibold"/>
                    <a:ea typeface="+mn-ea"/>
                    <a:cs typeface="+mn-cs"/>
                  </a:rPr>
                  <a:t>Redis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tx2"/>
                    </a:solidFill>
                    <a:effectLst/>
                    <a:uLnTx/>
                    <a:uFillTx/>
                    <a:latin typeface="Segoe UI Semibold"/>
                    <a:ea typeface="+mn-ea"/>
                    <a:cs typeface="+mn-cs"/>
                  </a:rPr>
                  <a:t>Container</a:t>
                </a:r>
                <a:endParaRPr kumimoji="0" lang="en-US" sz="1400" b="1" i="0" u="none" strike="noStrike" kern="1200" cap="none" spc="0" normalizeH="0" baseline="0" noProof="0">
                  <a:ln>
                    <a:noFill/>
                  </a:ln>
                  <a:solidFill>
                    <a:schemeClr val="tx2"/>
                  </a:solidFill>
                  <a:effectLst/>
                  <a:uLnTx/>
                  <a:uFillTx/>
                  <a:latin typeface="Segoe UI Semibold"/>
                  <a:ea typeface="+mn-ea"/>
                  <a:cs typeface="+mn-cs"/>
                </a:endParaRPr>
              </a:p>
            </p:txBody>
          </p:sp>
          <p:pic>
            <p:nvPicPr>
              <p:cNvPr id="52" name="Graphic 51">
                <a:extLst>
                  <a:ext uri="{FF2B5EF4-FFF2-40B4-BE49-F238E27FC236}">
                    <a16:creationId xmlns:a16="http://schemas.microsoft.com/office/drawing/2014/main" id="{629C0DA0-3194-482B-352E-2B49DFF52AC8}"/>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p:blipFill>
            <p:spPr>
              <a:xfrm>
                <a:off x="7653606" y="5623938"/>
                <a:ext cx="566090" cy="566090"/>
              </a:xfrm>
              <a:prstGeom prst="rect">
                <a:avLst/>
              </a:prstGeom>
            </p:spPr>
          </p:pic>
        </p:grpSp>
        <p:grpSp>
          <p:nvGrpSpPr>
            <p:cNvPr id="9" name="Group 8">
              <a:extLst>
                <a:ext uri="{FF2B5EF4-FFF2-40B4-BE49-F238E27FC236}">
                  <a16:creationId xmlns:a16="http://schemas.microsoft.com/office/drawing/2014/main" id="{4C174DCB-CE1B-0168-A22F-2274647965C5}"/>
                </a:ext>
              </a:extLst>
            </p:cNvPr>
            <p:cNvGrpSpPr/>
            <p:nvPr/>
          </p:nvGrpSpPr>
          <p:grpSpPr>
            <a:xfrm>
              <a:off x="9449729" y="2304654"/>
              <a:ext cx="1629640" cy="566089"/>
              <a:chOff x="9807029" y="5623939"/>
              <a:chExt cx="1629640" cy="566089"/>
            </a:xfrm>
          </p:grpSpPr>
          <p:sp>
            <p:nvSpPr>
              <p:cNvPr id="49" name="TextBox 48">
                <a:extLst>
                  <a:ext uri="{FF2B5EF4-FFF2-40B4-BE49-F238E27FC236}">
                    <a16:creationId xmlns:a16="http://schemas.microsoft.com/office/drawing/2014/main" id="{C4A9F524-7923-CBD8-526A-B3161E93E3AC}"/>
                  </a:ext>
                </a:extLst>
              </p:cNvPr>
              <p:cNvSpPr txBox="1"/>
              <p:nvPr/>
            </p:nvSpPr>
            <p:spPr>
              <a:xfrm>
                <a:off x="10503495" y="5653613"/>
                <a:ext cx="933174" cy="506741"/>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SQL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Container</a:t>
                </a:r>
              </a:p>
            </p:txBody>
          </p:sp>
          <p:pic>
            <p:nvPicPr>
              <p:cNvPr id="50" name="Graphic 49">
                <a:extLst>
                  <a:ext uri="{FF2B5EF4-FFF2-40B4-BE49-F238E27FC236}">
                    <a16:creationId xmlns:a16="http://schemas.microsoft.com/office/drawing/2014/main" id="{2D913F35-AB8E-EFB5-14B3-4FBE23476CA3}"/>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p:blipFill>
            <p:spPr>
              <a:xfrm>
                <a:off x="9807029" y="5623939"/>
                <a:ext cx="566089" cy="566089"/>
              </a:xfrm>
              <a:prstGeom prst="rect">
                <a:avLst/>
              </a:prstGeom>
            </p:spPr>
          </p:pic>
        </p:grpSp>
        <p:sp>
          <p:nvSpPr>
            <p:cNvPr id="10" name="!!Azure Env Text">
              <a:extLst>
                <a:ext uri="{FF2B5EF4-FFF2-40B4-BE49-F238E27FC236}">
                  <a16:creationId xmlns:a16="http://schemas.microsoft.com/office/drawing/2014/main" id="{073CD80E-97DB-8560-427E-06B7A217E582}"/>
                </a:ext>
              </a:extLst>
            </p:cNvPr>
            <p:cNvSpPr txBox="1"/>
            <p:nvPr/>
          </p:nvSpPr>
          <p:spPr>
            <a:xfrm>
              <a:off x="7278709" y="950623"/>
              <a:ext cx="1569842" cy="325762"/>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tx2"/>
                  </a:solidFill>
                  <a:effectLst/>
                  <a:uLnTx/>
                  <a:uFillTx/>
                  <a:latin typeface="Segoe UI Semibold"/>
                  <a:ea typeface="+mn-ea"/>
                  <a:cs typeface="+mn-cs"/>
                </a:rPr>
                <a:t>Environment</a:t>
              </a:r>
              <a:endParaRPr kumimoji="0" lang="en-US" sz="1600" b="0" i="0" u="none" strike="noStrike" kern="1200" cap="none" spc="0" normalizeH="0" baseline="0" noProof="0" dirty="0">
                <a:ln>
                  <a:noFill/>
                </a:ln>
                <a:solidFill>
                  <a:schemeClr val="tx2"/>
                </a:solidFill>
                <a:effectLst/>
                <a:uLnTx/>
                <a:uFillTx/>
                <a:latin typeface="Segoe UI Semibold"/>
                <a:ea typeface="+mn-ea"/>
                <a:cs typeface="+mn-cs"/>
              </a:endParaRPr>
            </a:p>
          </p:txBody>
        </p:sp>
        <p:pic>
          <p:nvPicPr>
            <p:cNvPr id="11" name="!!Azure Env">
              <a:extLst>
                <a:ext uri="{FF2B5EF4-FFF2-40B4-BE49-F238E27FC236}">
                  <a16:creationId xmlns:a16="http://schemas.microsoft.com/office/drawing/2014/main" id="{2A01ED8F-8420-A609-3014-8752341497B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6635428" y="986490"/>
              <a:ext cx="560718" cy="629406"/>
            </a:xfrm>
            <a:prstGeom prst="rect">
              <a:avLst/>
            </a:prstGeom>
            <a:effectLst>
              <a:outerShdw blurRad="88900" dist="25400" dir="2700000" algn="tl" rotWithShape="0">
                <a:prstClr val="black">
                  <a:alpha val="26000"/>
                </a:prstClr>
              </a:outerShdw>
            </a:effectLst>
          </p:spPr>
        </p:pic>
        <p:sp>
          <p:nvSpPr>
            <p:cNvPr id="12" name="TextBox 11">
              <a:extLst>
                <a:ext uri="{FF2B5EF4-FFF2-40B4-BE49-F238E27FC236}">
                  <a16:creationId xmlns:a16="http://schemas.microsoft.com/office/drawing/2014/main" id="{5CF6D7FA-CDB6-31AE-716B-2A0E30422FF1}"/>
                </a:ext>
              </a:extLst>
            </p:cNvPr>
            <p:cNvSpPr txBox="1"/>
            <p:nvPr/>
          </p:nvSpPr>
          <p:spPr>
            <a:xfrm>
              <a:off x="8892170" y="1686979"/>
              <a:ext cx="810635" cy="253371"/>
            </a:xfrm>
            <a:prstGeom prst="rect">
              <a:avLst/>
            </a:prstGeom>
            <a:noFill/>
          </p:spPr>
          <p:txBody>
            <a:bodyPr wrap="non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lumMod val="50000"/>
                      <a:lumOff val="50000"/>
                    </a:schemeClr>
                  </a:solidFill>
                  <a:effectLst/>
                  <a:uLnTx/>
                  <a:uFillTx/>
                  <a:latin typeface="Segoe UI"/>
                  <a:ea typeface="+mn-ea"/>
                  <a:cs typeface="+mn-cs"/>
                </a:rPr>
                <a:t>RECIPES</a:t>
              </a:r>
            </a:p>
          </p:txBody>
        </p:sp>
        <p:sp>
          <p:nvSpPr>
            <p:cNvPr id="35" name="TextBox 34">
              <a:extLst>
                <a:ext uri="{FF2B5EF4-FFF2-40B4-BE49-F238E27FC236}">
                  <a16:creationId xmlns:a16="http://schemas.microsoft.com/office/drawing/2014/main" id="{F2FAFE4E-2105-6342-47F9-1A8B7226C53A}"/>
                </a:ext>
              </a:extLst>
            </p:cNvPr>
            <p:cNvSpPr txBox="1"/>
            <p:nvPr/>
          </p:nvSpPr>
          <p:spPr>
            <a:xfrm>
              <a:off x="8791649" y="4135367"/>
              <a:ext cx="1011672" cy="253371"/>
            </a:xfrm>
            <a:prstGeom prst="rect">
              <a:avLst/>
            </a:prstGeom>
            <a:noFill/>
          </p:spPr>
          <p:txBody>
            <a:bodyPr wrap="non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chemeClr val="bg1">
                      <a:lumMod val="50000"/>
                      <a:lumOff val="50000"/>
                    </a:schemeClr>
                  </a:solidFill>
                  <a:effectLst/>
                  <a:uLnTx/>
                  <a:uFillTx/>
                  <a:latin typeface="Segoe UI"/>
                  <a:ea typeface="+mn-ea"/>
                  <a:cs typeface="+mn-cs"/>
                </a:rPr>
                <a:t>COMPUTE</a:t>
              </a:r>
            </a:p>
          </p:txBody>
        </p:sp>
        <p:grpSp>
          <p:nvGrpSpPr>
            <p:cNvPr id="43" name="Group 42">
              <a:extLst>
                <a:ext uri="{FF2B5EF4-FFF2-40B4-BE49-F238E27FC236}">
                  <a16:creationId xmlns:a16="http://schemas.microsoft.com/office/drawing/2014/main" id="{35827960-97D9-08D8-C440-9A3CEF02A2E9}"/>
                </a:ext>
              </a:extLst>
            </p:cNvPr>
            <p:cNvGrpSpPr/>
            <p:nvPr/>
          </p:nvGrpSpPr>
          <p:grpSpPr>
            <a:xfrm>
              <a:off x="8323423" y="4651229"/>
              <a:ext cx="2203422" cy="675134"/>
              <a:chOff x="8381557" y="4526082"/>
              <a:chExt cx="2203422" cy="675134"/>
            </a:xfrm>
          </p:grpSpPr>
          <p:pic>
            <p:nvPicPr>
              <p:cNvPr id="47" name="Graphic 46">
                <a:extLst>
                  <a:ext uri="{FF2B5EF4-FFF2-40B4-BE49-F238E27FC236}">
                    <a16:creationId xmlns:a16="http://schemas.microsoft.com/office/drawing/2014/main" id="{4BE65EDA-6AF9-2C57-A45A-2015EE6F3BB0}"/>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rcRect/>
              <a:stretch/>
            </p:blipFill>
            <p:spPr>
              <a:xfrm>
                <a:off x="8381557" y="4526082"/>
                <a:ext cx="699246" cy="675134"/>
              </a:xfrm>
              <a:prstGeom prst="rect">
                <a:avLst/>
              </a:prstGeom>
            </p:spPr>
          </p:pic>
          <p:sp>
            <p:nvSpPr>
              <p:cNvPr id="48" name="TextBox 47">
                <a:extLst>
                  <a:ext uri="{FF2B5EF4-FFF2-40B4-BE49-F238E27FC236}">
                    <a16:creationId xmlns:a16="http://schemas.microsoft.com/office/drawing/2014/main" id="{7B272A1D-47D5-C406-9AD5-6B190B2CDEC4}"/>
                  </a:ext>
                </a:extLst>
              </p:cNvPr>
              <p:cNvSpPr txBox="1"/>
              <p:nvPr/>
            </p:nvSpPr>
            <p:spPr>
              <a:xfrm>
                <a:off x="9174397" y="4610277"/>
                <a:ext cx="1410582" cy="506741"/>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CNCF-certified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Kubernetes</a:t>
                </a:r>
              </a:p>
            </p:txBody>
          </p:sp>
        </p:grpSp>
        <p:grpSp>
          <p:nvGrpSpPr>
            <p:cNvPr id="44" name="Group 43">
              <a:extLst>
                <a:ext uri="{FF2B5EF4-FFF2-40B4-BE49-F238E27FC236}">
                  <a16:creationId xmlns:a16="http://schemas.microsoft.com/office/drawing/2014/main" id="{2B812E9B-E403-C08E-D632-273B35231140}"/>
                </a:ext>
              </a:extLst>
            </p:cNvPr>
            <p:cNvGrpSpPr/>
            <p:nvPr/>
          </p:nvGrpSpPr>
          <p:grpSpPr>
            <a:xfrm>
              <a:off x="7594600" y="3373161"/>
              <a:ext cx="3295650" cy="463589"/>
              <a:chOff x="7594600" y="3373161"/>
              <a:chExt cx="3295650" cy="463589"/>
            </a:xfrm>
          </p:grpSpPr>
          <p:cxnSp>
            <p:nvCxnSpPr>
              <p:cNvPr id="45" name="Straight Connector 44">
                <a:extLst>
                  <a:ext uri="{FF2B5EF4-FFF2-40B4-BE49-F238E27FC236}">
                    <a16:creationId xmlns:a16="http://schemas.microsoft.com/office/drawing/2014/main" id="{E7F165E7-A29C-C9CF-2EE2-A1F24D4FC2FC}"/>
                  </a:ext>
                </a:extLst>
              </p:cNvPr>
              <p:cNvCxnSpPr>
                <a:cxnSpLocks/>
              </p:cNvCxnSpPr>
              <p:nvPr/>
            </p:nvCxnSpPr>
            <p:spPr>
              <a:xfrm>
                <a:off x="7594600" y="3604955"/>
                <a:ext cx="3295650" cy="0"/>
              </a:xfrm>
              <a:prstGeom prst="line">
                <a:avLst/>
              </a:prstGeom>
              <a:ln w="19050">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6" name="Rectangle: Rounded Corners 45">
                <a:extLst>
                  <a:ext uri="{FF2B5EF4-FFF2-40B4-BE49-F238E27FC236}">
                    <a16:creationId xmlns:a16="http://schemas.microsoft.com/office/drawing/2014/main" id="{75B995D7-B0C6-8C4E-7193-54E9D9B3BBA2}"/>
                  </a:ext>
                </a:extLst>
              </p:cNvPr>
              <p:cNvSpPr/>
              <p:nvPr/>
            </p:nvSpPr>
            <p:spPr bwMode="auto">
              <a:xfrm>
                <a:off x="8078686" y="3373161"/>
                <a:ext cx="2437601" cy="463589"/>
              </a:xfrm>
              <a:prstGeom prst="roundRect">
                <a:avLst/>
              </a:prstGeom>
              <a:solidFill>
                <a:schemeClr val="bg1"/>
              </a:solidFill>
              <a:ln w="19050">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defRPr/>
                </a:pPr>
                <a:r>
                  <a:rPr lang="en-US" dirty="0">
                    <a:solidFill>
                      <a:schemeClr val="accent4"/>
                    </a:solidFill>
                    <a:latin typeface="Segoe UI Semibold"/>
                    <a:cs typeface="Segoe UI" pitchFamily="34" charset="0"/>
                  </a:rPr>
                  <a:t>Local development</a:t>
                </a:r>
              </a:p>
            </p:txBody>
          </p:sp>
        </p:grpSp>
      </p:grpSp>
      <p:sp>
        <p:nvSpPr>
          <p:cNvPr id="94" name="Rectangle: Rounded Corners 93">
            <a:extLst>
              <a:ext uri="{FF2B5EF4-FFF2-40B4-BE49-F238E27FC236}">
                <a16:creationId xmlns:a16="http://schemas.microsoft.com/office/drawing/2014/main" id="{EB9573A8-153B-4FF4-76EF-37A8D7022FC3}"/>
              </a:ext>
            </a:extLst>
          </p:cNvPr>
          <p:cNvSpPr/>
          <p:nvPr/>
        </p:nvSpPr>
        <p:spPr bwMode="auto">
          <a:xfrm>
            <a:off x="1281365" y="1686893"/>
            <a:ext cx="4293854" cy="3800363"/>
          </a:xfrm>
          <a:prstGeom prst="roundRect">
            <a:avLst>
              <a:gd name="adj" fmla="val 2750"/>
            </a:avLst>
          </a:prstGeom>
          <a:solidFill>
            <a:schemeClr val="bg1"/>
          </a:solidFill>
          <a:ln w="38100">
            <a:gradFill flip="none" rotWithShape="1">
              <a:gsLst>
                <a:gs pos="67000">
                  <a:srgbClr val="A76CE9"/>
                </a:gs>
                <a:gs pos="100000">
                  <a:srgbClr val="552F99"/>
                </a:gs>
                <a:gs pos="0">
                  <a:srgbClr val="AE71F0"/>
                </a:gs>
              </a:gsLst>
              <a:lin ang="2700000" scaled="1"/>
              <a:tileRect/>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95" name="Group 94">
            <a:extLst>
              <a:ext uri="{FF2B5EF4-FFF2-40B4-BE49-F238E27FC236}">
                <a16:creationId xmlns:a16="http://schemas.microsoft.com/office/drawing/2014/main" id="{8AA582F1-6390-0E0F-DC28-DF9E86608915}"/>
              </a:ext>
            </a:extLst>
          </p:cNvPr>
          <p:cNvGrpSpPr/>
          <p:nvPr/>
        </p:nvGrpSpPr>
        <p:grpSpPr>
          <a:xfrm>
            <a:off x="2969313" y="2728353"/>
            <a:ext cx="1718870" cy="465794"/>
            <a:chOff x="-3706807" y="-2780345"/>
            <a:chExt cx="1718870" cy="465794"/>
          </a:xfrm>
        </p:grpSpPr>
        <p:pic>
          <p:nvPicPr>
            <p:cNvPr id="96" name="Graphic 95">
              <a:extLst>
                <a:ext uri="{FF2B5EF4-FFF2-40B4-BE49-F238E27FC236}">
                  <a16:creationId xmlns:a16="http://schemas.microsoft.com/office/drawing/2014/main" id="{BC00BBB4-9C2D-1B22-762E-4A859215DCFF}"/>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rcRect/>
            <a:stretch/>
          </p:blipFill>
          <p:spPr>
            <a:xfrm>
              <a:off x="-3706807" y="-2780345"/>
              <a:ext cx="590732" cy="465794"/>
            </a:xfrm>
            <a:prstGeom prst="rect">
              <a:avLst/>
            </a:prstGeom>
            <a:effectLst>
              <a:outerShdw blurRad="88900" dist="25400" dir="2700000" algn="tl" rotWithShape="0">
                <a:prstClr val="black">
                  <a:alpha val="26000"/>
                </a:prstClr>
              </a:outerShdw>
            </a:effectLst>
          </p:spPr>
        </p:pic>
        <p:sp>
          <p:nvSpPr>
            <p:cNvPr id="97" name="TextBox 96">
              <a:extLst>
                <a:ext uri="{FF2B5EF4-FFF2-40B4-BE49-F238E27FC236}">
                  <a16:creationId xmlns:a16="http://schemas.microsoft.com/office/drawing/2014/main" id="{93CC712C-BF07-44F9-6058-B8B70EC99B92}"/>
                </a:ext>
              </a:extLst>
            </p:cNvPr>
            <p:cNvSpPr txBox="1"/>
            <p:nvPr/>
          </p:nvSpPr>
          <p:spPr>
            <a:xfrm>
              <a:off x="-2914619" y="-2762892"/>
              <a:ext cx="926682" cy="430887"/>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Frontend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Container</a:t>
              </a:r>
            </a:p>
          </p:txBody>
        </p:sp>
      </p:grpSp>
      <p:grpSp>
        <p:nvGrpSpPr>
          <p:cNvPr id="98" name="Group 97">
            <a:extLst>
              <a:ext uri="{FF2B5EF4-FFF2-40B4-BE49-F238E27FC236}">
                <a16:creationId xmlns:a16="http://schemas.microsoft.com/office/drawing/2014/main" id="{45519532-5261-568E-0499-6B6D41BB0A33}"/>
              </a:ext>
            </a:extLst>
          </p:cNvPr>
          <p:cNvGrpSpPr/>
          <p:nvPr/>
        </p:nvGrpSpPr>
        <p:grpSpPr>
          <a:xfrm>
            <a:off x="2987503" y="1849035"/>
            <a:ext cx="1533155" cy="560322"/>
            <a:chOff x="-5771243" y="-1663618"/>
            <a:chExt cx="1533155" cy="560322"/>
          </a:xfrm>
        </p:grpSpPr>
        <p:pic>
          <p:nvPicPr>
            <p:cNvPr id="99" name="Graphic 98">
              <a:extLst>
                <a:ext uri="{FF2B5EF4-FFF2-40B4-BE49-F238E27FC236}">
                  <a16:creationId xmlns:a16="http://schemas.microsoft.com/office/drawing/2014/main" id="{32E36776-CF00-1803-7CCD-E112CA162821}"/>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rcRect/>
            <a:stretch/>
          </p:blipFill>
          <p:spPr>
            <a:xfrm>
              <a:off x="-5771243" y="-1663618"/>
              <a:ext cx="560322" cy="560322"/>
            </a:xfrm>
            <a:prstGeom prst="rect">
              <a:avLst/>
            </a:prstGeom>
            <a:effectLst>
              <a:outerShdw blurRad="88900" dist="25400" dir="2700000" algn="tl" rotWithShape="0">
                <a:prstClr val="black">
                  <a:alpha val="26000"/>
                </a:prstClr>
              </a:outerShdw>
            </a:effectLst>
          </p:spPr>
        </p:pic>
        <p:sp>
          <p:nvSpPr>
            <p:cNvPr id="100" name="TextBox 99">
              <a:extLst>
                <a:ext uri="{FF2B5EF4-FFF2-40B4-BE49-F238E27FC236}">
                  <a16:creationId xmlns:a16="http://schemas.microsoft.com/office/drawing/2014/main" id="{D5D23BA9-F00E-4004-C0D5-DA2EB5B781D8}"/>
                </a:ext>
              </a:extLst>
            </p:cNvPr>
            <p:cNvSpPr txBox="1"/>
            <p:nvPr/>
          </p:nvSpPr>
          <p:spPr>
            <a:xfrm>
              <a:off x="-4935971" y="-1581007"/>
              <a:ext cx="697883" cy="430887"/>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Internet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Gateway</a:t>
              </a:r>
            </a:p>
          </p:txBody>
        </p:sp>
      </p:grpSp>
      <p:cxnSp>
        <p:nvCxnSpPr>
          <p:cNvPr id="101" name="Straight Arrow Connector 14">
            <a:extLst>
              <a:ext uri="{FF2B5EF4-FFF2-40B4-BE49-F238E27FC236}">
                <a16:creationId xmlns:a16="http://schemas.microsoft.com/office/drawing/2014/main" id="{269BBF56-DEA5-12F3-48DD-B3A7F7737D78}"/>
              </a:ext>
            </a:extLst>
          </p:cNvPr>
          <p:cNvCxnSpPr>
            <a:cxnSpLocks/>
            <a:stCxn id="96" idx="0"/>
            <a:endCxn id="99" idx="2"/>
          </p:cNvCxnSpPr>
          <p:nvPr/>
        </p:nvCxnSpPr>
        <p:spPr>
          <a:xfrm flipV="1">
            <a:off x="3264679" y="2409357"/>
            <a:ext cx="2985" cy="318996"/>
          </a:xfrm>
          <a:prstGeom prst="straightConnector1">
            <a:avLst/>
          </a:prstGeom>
          <a:ln w="38100">
            <a:gradFill flip="none" rotWithShape="1">
              <a:gsLst>
                <a:gs pos="0">
                  <a:srgbClr val="50E6FF"/>
                </a:gs>
                <a:gs pos="100000">
                  <a:srgbClr val="1EB9EA"/>
                </a:gs>
              </a:gsLst>
              <a:lin ang="13500000" scaled="1"/>
              <a:tileRect/>
            </a:gradFill>
            <a:headEnd type="triangle" w="med" len="med"/>
            <a:tailEnd type="oval" w="sm" len="sm"/>
          </a:ln>
          <a:effectLst/>
        </p:spPr>
        <p:style>
          <a:lnRef idx="1">
            <a:schemeClr val="accent1"/>
          </a:lnRef>
          <a:fillRef idx="0">
            <a:schemeClr val="accent1"/>
          </a:fillRef>
          <a:effectRef idx="0">
            <a:schemeClr val="accent1"/>
          </a:effectRef>
          <a:fontRef idx="minor">
            <a:schemeClr val="tx1"/>
          </a:fontRef>
        </p:style>
      </p:cxnSp>
      <p:sp>
        <p:nvSpPr>
          <p:cNvPr id="102" name="TextBox 101">
            <a:extLst>
              <a:ext uri="{FF2B5EF4-FFF2-40B4-BE49-F238E27FC236}">
                <a16:creationId xmlns:a16="http://schemas.microsoft.com/office/drawing/2014/main" id="{AFEDCFE6-B662-CA3E-2EDC-02170B0DFB2D}"/>
              </a:ext>
            </a:extLst>
          </p:cNvPr>
          <p:cNvSpPr txBox="1"/>
          <p:nvPr/>
        </p:nvSpPr>
        <p:spPr>
          <a:xfrm>
            <a:off x="1851483" y="1346842"/>
            <a:ext cx="1202252" cy="276999"/>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tx2"/>
                </a:solidFill>
                <a:effectLst/>
                <a:uLnTx/>
                <a:uFillTx/>
                <a:latin typeface="Segoe UI Semibold"/>
                <a:ea typeface="+mn-ea"/>
                <a:cs typeface="+mn-cs"/>
              </a:rPr>
              <a:t>Application</a:t>
            </a:r>
            <a:endParaRPr kumimoji="0" lang="en-US" sz="1600" b="0" i="0" u="none" strike="noStrike" kern="1200" cap="none" spc="0" normalizeH="0" baseline="0" noProof="0" dirty="0">
              <a:ln>
                <a:noFill/>
              </a:ln>
              <a:solidFill>
                <a:schemeClr val="tx2"/>
              </a:solidFill>
              <a:effectLst/>
              <a:uLnTx/>
              <a:uFillTx/>
              <a:latin typeface="Segoe UI Semibold"/>
              <a:ea typeface="+mn-ea"/>
              <a:cs typeface="+mn-cs"/>
            </a:endParaRPr>
          </a:p>
        </p:txBody>
      </p:sp>
      <p:pic>
        <p:nvPicPr>
          <p:cNvPr id="103" name="Graphic 102">
            <a:extLst>
              <a:ext uri="{FF2B5EF4-FFF2-40B4-BE49-F238E27FC236}">
                <a16:creationId xmlns:a16="http://schemas.microsoft.com/office/drawing/2014/main" id="{241EAC32-31EE-AC3C-A53C-2022D4ED7FA7}"/>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rcRect/>
          <a:stretch/>
        </p:blipFill>
        <p:spPr>
          <a:xfrm>
            <a:off x="1104267" y="1408751"/>
            <a:ext cx="665671" cy="570793"/>
          </a:xfrm>
          <a:prstGeom prst="rect">
            <a:avLst/>
          </a:prstGeom>
          <a:effectLst>
            <a:outerShdw blurRad="88900" dist="25400" dir="2700000" algn="tl" rotWithShape="0">
              <a:prstClr val="black">
                <a:alpha val="26000"/>
              </a:prstClr>
            </a:outerShdw>
          </a:effectLst>
        </p:spPr>
      </p:pic>
      <p:grpSp>
        <p:nvGrpSpPr>
          <p:cNvPr id="104" name="Group 103">
            <a:extLst>
              <a:ext uri="{FF2B5EF4-FFF2-40B4-BE49-F238E27FC236}">
                <a16:creationId xmlns:a16="http://schemas.microsoft.com/office/drawing/2014/main" id="{84C9D754-A745-ACC6-A9FB-BFC89D7BBAE5}"/>
              </a:ext>
            </a:extLst>
          </p:cNvPr>
          <p:cNvGrpSpPr/>
          <p:nvPr/>
        </p:nvGrpSpPr>
        <p:grpSpPr>
          <a:xfrm>
            <a:off x="3877283" y="3702200"/>
            <a:ext cx="1336601" cy="714104"/>
            <a:chOff x="-4835593" y="-107731"/>
            <a:chExt cx="1336601" cy="714104"/>
          </a:xfrm>
        </p:grpSpPr>
        <p:grpSp>
          <p:nvGrpSpPr>
            <p:cNvPr id="105" name="Group 104">
              <a:extLst>
                <a:ext uri="{FF2B5EF4-FFF2-40B4-BE49-F238E27FC236}">
                  <a16:creationId xmlns:a16="http://schemas.microsoft.com/office/drawing/2014/main" id="{BB931FEC-2D0B-55C5-A421-9EEDA489913F}"/>
                </a:ext>
              </a:extLst>
            </p:cNvPr>
            <p:cNvGrpSpPr/>
            <p:nvPr/>
          </p:nvGrpSpPr>
          <p:grpSpPr>
            <a:xfrm>
              <a:off x="-4835593" y="-107731"/>
              <a:ext cx="741464" cy="714104"/>
              <a:chOff x="7707431" y="3858069"/>
              <a:chExt cx="741464" cy="714104"/>
            </a:xfrm>
          </p:grpSpPr>
          <p:pic>
            <p:nvPicPr>
              <p:cNvPr id="107" name="Graphic 106">
                <a:extLst>
                  <a:ext uri="{FF2B5EF4-FFF2-40B4-BE49-F238E27FC236}">
                    <a16:creationId xmlns:a16="http://schemas.microsoft.com/office/drawing/2014/main" id="{D860C03C-0F5B-3083-5DBF-5365DCB9B1A2}"/>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rcRect/>
              <a:stretch/>
            </p:blipFill>
            <p:spPr>
              <a:xfrm>
                <a:off x="7707431" y="3858069"/>
                <a:ext cx="510074" cy="714104"/>
              </a:xfrm>
              <a:prstGeom prst="rect">
                <a:avLst/>
              </a:prstGeom>
            </p:spPr>
          </p:pic>
          <p:pic>
            <p:nvPicPr>
              <p:cNvPr id="108" name="Graphic 56">
                <a:extLst>
                  <a:ext uri="{FF2B5EF4-FFF2-40B4-BE49-F238E27FC236}">
                    <a16:creationId xmlns:a16="http://schemas.microsoft.com/office/drawing/2014/main" id="{C9726752-06B1-5843-2E04-ACBF6D33D057}"/>
                  </a:ext>
                </a:extLst>
              </p:cNvPr>
              <p:cNvPicPr>
                <a:picLocks noChangeAspect="1"/>
              </p:cNvPicPr>
              <p:nvPr/>
            </p:nvPicPr>
            <p:blipFill>
              <a:blip r:embed="rId28">
                <a:extLst>
                  <a:ext uri="{28A0092B-C50C-407E-A947-70E740481C1C}">
                    <a14:useLocalDpi xmlns:a14="http://schemas.microsoft.com/office/drawing/2010/main" val="0"/>
                  </a:ext>
                </a:extLst>
              </a:blip>
              <a:srcRect/>
              <a:stretch/>
            </p:blipFill>
            <p:spPr>
              <a:xfrm>
                <a:off x="8003813" y="4102800"/>
                <a:ext cx="445082" cy="396964"/>
              </a:xfrm>
              <a:prstGeom prst="rect">
                <a:avLst/>
              </a:prstGeom>
              <a:effectLst>
                <a:outerShdw blurRad="88900" dist="25400" dir="2700000" algn="tl" rotWithShape="0">
                  <a:prstClr val="black">
                    <a:alpha val="26000"/>
                  </a:prstClr>
                </a:outerShdw>
              </a:effectLst>
            </p:spPr>
          </p:pic>
        </p:grpSp>
        <p:sp>
          <p:nvSpPr>
            <p:cNvPr id="106" name="TextBox 105">
              <a:extLst>
                <a:ext uri="{FF2B5EF4-FFF2-40B4-BE49-F238E27FC236}">
                  <a16:creationId xmlns:a16="http://schemas.microsoft.com/office/drawing/2014/main" id="{68AE0A46-860C-BED0-C010-5C3524DAA4C7}"/>
                </a:ext>
              </a:extLst>
            </p:cNvPr>
            <p:cNvSpPr txBox="1"/>
            <p:nvPr/>
          </p:nvSpPr>
          <p:spPr>
            <a:xfrm>
              <a:off x="-3989511" y="-21734"/>
              <a:ext cx="490519" cy="430887"/>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Redis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Cache</a:t>
              </a:r>
            </a:p>
          </p:txBody>
        </p:sp>
      </p:grpSp>
      <p:grpSp>
        <p:nvGrpSpPr>
          <p:cNvPr id="109" name="Group 108">
            <a:extLst>
              <a:ext uri="{FF2B5EF4-FFF2-40B4-BE49-F238E27FC236}">
                <a16:creationId xmlns:a16="http://schemas.microsoft.com/office/drawing/2014/main" id="{7F029FBD-CBC9-EE23-A7BC-FF721EB7315E}"/>
              </a:ext>
            </a:extLst>
          </p:cNvPr>
          <p:cNvGrpSpPr/>
          <p:nvPr/>
        </p:nvGrpSpPr>
        <p:grpSpPr>
          <a:xfrm>
            <a:off x="2683172" y="4583762"/>
            <a:ext cx="1599803" cy="714104"/>
            <a:chOff x="-2609503" y="-156546"/>
            <a:chExt cx="1599803" cy="714104"/>
          </a:xfrm>
        </p:grpSpPr>
        <p:grpSp>
          <p:nvGrpSpPr>
            <p:cNvPr id="110" name="Group 109">
              <a:extLst>
                <a:ext uri="{FF2B5EF4-FFF2-40B4-BE49-F238E27FC236}">
                  <a16:creationId xmlns:a16="http://schemas.microsoft.com/office/drawing/2014/main" id="{DB4099D7-EEE8-2A9C-0372-7A32DC060E4F}"/>
                </a:ext>
              </a:extLst>
            </p:cNvPr>
            <p:cNvGrpSpPr/>
            <p:nvPr/>
          </p:nvGrpSpPr>
          <p:grpSpPr>
            <a:xfrm>
              <a:off x="-2609503" y="-156546"/>
              <a:ext cx="759386" cy="714104"/>
              <a:chOff x="9836496" y="3805854"/>
              <a:chExt cx="759386" cy="714104"/>
            </a:xfrm>
          </p:grpSpPr>
          <p:pic>
            <p:nvPicPr>
              <p:cNvPr id="112" name="Graphic 111">
                <a:extLst>
                  <a:ext uri="{FF2B5EF4-FFF2-40B4-BE49-F238E27FC236}">
                    <a16:creationId xmlns:a16="http://schemas.microsoft.com/office/drawing/2014/main" id="{5EB72C61-1C85-1E83-192A-C1F70D8B1388}"/>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rcRect/>
              <a:stretch/>
            </p:blipFill>
            <p:spPr>
              <a:xfrm>
                <a:off x="9836496" y="3805854"/>
                <a:ext cx="510074" cy="714104"/>
              </a:xfrm>
              <a:prstGeom prst="rect">
                <a:avLst/>
              </a:prstGeom>
            </p:spPr>
          </p:pic>
          <p:pic>
            <p:nvPicPr>
              <p:cNvPr id="113" name="Graphic 56">
                <a:extLst>
                  <a:ext uri="{FF2B5EF4-FFF2-40B4-BE49-F238E27FC236}">
                    <a16:creationId xmlns:a16="http://schemas.microsoft.com/office/drawing/2014/main" id="{34F91714-5664-7AD9-B231-4B7FC19CEE94}"/>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rcRect/>
              <a:stretch/>
            </p:blipFill>
            <p:spPr>
              <a:xfrm>
                <a:off x="10128459" y="4037380"/>
                <a:ext cx="467423" cy="467423"/>
              </a:xfrm>
              <a:prstGeom prst="rect">
                <a:avLst/>
              </a:prstGeom>
              <a:effectLst>
                <a:outerShdw blurRad="88900" dist="25400" dir="2700000" algn="tl" rotWithShape="0">
                  <a:prstClr val="black">
                    <a:alpha val="26000"/>
                  </a:prstClr>
                </a:outerShdw>
              </a:effectLst>
            </p:spPr>
          </p:pic>
        </p:grpSp>
        <p:sp>
          <p:nvSpPr>
            <p:cNvPr id="111" name="TextBox 110">
              <a:extLst>
                <a:ext uri="{FF2B5EF4-FFF2-40B4-BE49-F238E27FC236}">
                  <a16:creationId xmlns:a16="http://schemas.microsoft.com/office/drawing/2014/main" id="{F21172F3-DE33-39B1-E5AB-08F8ABF040BF}"/>
                </a:ext>
              </a:extLst>
            </p:cNvPr>
            <p:cNvSpPr txBox="1"/>
            <p:nvPr/>
          </p:nvSpPr>
          <p:spPr>
            <a:xfrm>
              <a:off x="-1759392" y="-14938"/>
              <a:ext cx="749692" cy="430887"/>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SQL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Database</a:t>
              </a:r>
            </a:p>
          </p:txBody>
        </p:sp>
      </p:grpSp>
      <p:grpSp>
        <p:nvGrpSpPr>
          <p:cNvPr id="114" name="Group 113">
            <a:extLst>
              <a:ext uri="{FF2B5EF4-FFF2-40B4-BE49-F238E27FC236}">
                <a16:creationId xmlns:a16="http://schemas.microsoft.com/office/drawing/2014/main" id="{E3D3BE64-F761-C4FF-345B-4E9EE8754260}"/>
              </a:ext>
            </a:extLst>
          </p:cNvPr>
          <p:cNvGrpSpPr/>
          <p:nvPr/>
        </p:nvGrpSpPr>
        <p:grpSpPr>
          <a:xfrm>
            <a:off x="1690558" y="3627132"/>
            <a:ext cx="1735204" cy="491552"/>
            <a:chOff x="-3723141" y="-2793224"/>
            <a:chExt cx="1735204" cy="491552"/>
          </a:xfrm>
        </p:grpSpPr>
        <p:pic>
          <p:nvPicPr>
            <p:cNvPr id="115" name="Graphic 114">
              <a:extLst>
                <a:ext uri="{FF2B5EF4-FFF2-40B4-BE49-F238E27FC236}">
                  <a16:creationId xmlns:a16="http://schemas.microsoft.com/office/drawing/2014/main" id="{B39F9141-E191-BE0D-93A5-D956F02B0655}"/>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rcRect/>
            <a:stretch/>
          </p:blipFill>
          <p:spPr>
            <a:xfrm>
              <a:off x="-3723141" y="-2793224"/>
              <a:ext cx="623400" cy="491552"/>
            </a:xfrm>
            <a:prstGeom prst="rect">
              <a:avLst/>
            </a:prstGeom>
            <a:effectLst>
              <a:outerShdw blurRad="88900" dist="25400" dir="2700000" algn="tl" rotWithShape="0">
                <a:prstClr val="black">
                  <a:alpha val="26000"/>
                </a:prstClr>
              </a:outerShdw>
            </a:effectLst>
          </p:spPr>
        </p:pic>
        <p:sp>
          <p:nvSpPr>
            <p:cNvPr id="116" name="TextBox 115">
              <a:extLst>
                <a:ext uri="{FF2B5EF4-FFF2-40B4-BE49-F238E27FC236}">
                  <a16:creationId xmlns:a16="http://schemas.microsoft.com/office/drawing/2014/main" id="{BDFBCECE-3490-DD8D-A9F5-424DF0763F92}"/>
                </a:ext>
              </a:extLst>
            </p:cNvPr>
            <p:cNvSpPr txBox="1"/>
            <p:nvPr/>
          </p:nvSpPr>
          <p:spPr>
            <a:xfrm>
              <a:off x="-2914619" y="-2762892"/>
              <a:ext cx="926682" cy="430887"/>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Backend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Container</a:t>
              </a:r>
            </a:p>
          </p:txBody>
        </p:sp>
      </p:grpSp>
      <p:cxnSp>
        <p:nvCxnSpPr>
          <p:cNvPr id="117" name="Straight Arrow Connector 14">
            <a:extLst>
              <a:ext uri="{FF2B5EF4-FFF2-40B4-BE49-F238E27FC236}">
                <a16:creationId xmlns:a16="http://schemas.microsoft.com/office/drawing/2014/main" id="{96C78388-9AB1-C91F-8119-C693F24F6504}"/>
              </a:ext>
            </a:extLst>
          </p:cNvPr>
          <p:cNvCxnSpPr>
            <a:cxnSpLocks/>
            <a:stCxn id="107" idx="0"/>
            <a:endCxn id="96" idx="2"/>
          </p:cNvCxnSpPr>
          <p:nvPr/>
        </p:nvCxnSpPr>
        <p:spPr>
          <a:xfrm rot="16200000" flipV="1">
            <a:off x="3444474" y="3014353"/>
            <a:ext cx="508053" cy="867641"/>
          </a:xfrm>
          <a:prstGeom prst="curvedConnector3">
            <a:avLst>
              <a:gd name="adj1" fmla="val 50000"/>
            </a:avLst>
          </a:prstGeom>
          <a:ln w="38100">
            <a:gradFill flip="none" rotWithShape="1">
              <a:gsLst>
                <a:gs pos="0">
                  <a:srgbClr val="50E6FF"/>
                </a:gs>
                <a:gs pos="100000">
                  <a:srgbClr val="1EB9EA"/>
                </a:gs>
              </a:gsLst>
              <a:lin ang="13500000" scaled="1"/>
              <a:tileRect/>
            </a:gradFill>
            <a:headEnd type="triangle" w="med" len="med"/>
            <a:tailEnd type="oval" w="sm" len="sm"/>
          </a:ln>
          <a:effectLst/>
        </p:spPr>
        <p:style>
          <a:lnRef idx="1">
            <a:schemeClr val="accent1"/>
          </a:lnRef>
          <a:fillRef idx="0">
            <a:schemeClr val="accent1"/>
          </a:fillRef>
          <a:effectRef idx="0">
            <a:schemeClr val="accent1"/>
          </a:effectRef>
          <a:fontRef idx="minor">
            <a:schemeClr val="tx1"/>
          </a:fontRef>
        </p:style>
      </p:cxnSp>
      <p:cxnSp>
        <p:nvCxnSpPr>
          <p:cNvPr id="118" name="Straight Arrow Connector 14">
            <a:extLst>
              <a:ext uri="{FF2B5EF4-FFF2-40B4-BE49-F238E27FC236}">
                <a16:creationId xmlns:a16="http://schemas.microsoft.com/office/drawing/2014/main" id="{B237AAC9-3922-D3AD-3553-8A6EA09CC98E}"/>
              </a:ext>
            </a:extLst>
          </p:cNvPr>
          <p:cNvCxnSpPr>
            <a:cxnSpLocks/>
            <a:stCxn id="112" idx="0"/>
            <a:endCxn id="115" idx="2"/>
          </p:cNvCxnSpPr>
          <p:nvPr/>
        </p:nvCxnSpPr>
        <p:spPr>
          <a:xfrm rot="16200000" flipV="1">
            <a:off x="2237695" y="3883247"/>
            <a:ext cx="465078" cy="935951"/>
          </a:xfrm>
          <a:prstGeom prst="curvedConnector3">
            <a:avLst>
              <a:gd name="adj1" fmla="val 50000"/>
            </a:avLst>
          </a:prstGeom>
          <a:ln w="38100">
            <a:gradFill flip="none" rotWithShape="1">
              <a:gsLst>
                <a:gs pos="0">
                  <a:srgbClr val="50E6FF"/>
                </a:gs>
                <a:gs pos="100000">
                  <a:srgbClr val="1EB9EA"/>
                </a:gs>
              </a:gsLst>
              <a:lin ang="13500000" scaled="1"/>
              <a:tileRect/>
            </a:gradFill>
            <a:headEnd type="triangle" w="med" len="med"/>
            <a:tailEnd type="oval" w="sm" len="sm"/>
          </a:ln>
          <a:effectLst/>
        </p:spPr>
        <p:style>
          <a:lnRef idx="1">
            <a:schemeClr val="accent1"/>
          </a:lnRef>
          <a:fillRef idx="0">
            <a:schemeClr val="accent1"/>
          </a:fillRef>
          <a:effectRef idx="0">
            <a:schemeClr val="accent1"/>
          </a:effectRef>
          <a:fontRef idx="minor">
            <a:schemeClr val="tx1"/>
          </a:fontRef>
        </p:style>
      </p:cxnSp>
      <p:cxnSp>
        <p:nvCxnSpPr>
          <p:cNvPr id="119" name="Straight Arrow Connector 14">
            <a:extLst>
              <a:ext uri="{FF2B5EF4-FFF2-40B4-BE49-F238E27FC236}">
                <a16:creationId xmlns:a16="http://schemas.microsoft.com/office/drawing/2014/main" id="{4374AF9B-6DE8-51BE-A13F-6D3FA7036121}"/>
              </a:ext>
            </a:extLst>
          </p:cNvPr>
          <p:cNvCxnSpPr>
            <a:cxnSpLocks/>
            <a:stCxn id="115" idx="0"/>
            <a:endCxn id="96" idx="2"/>
          </p:cNvCxnSpPr>
          <p:nvPr/>
        </p:nvCxnSpPr>
        <p:spPr>
          <a:xfrm rot="5400000" flipH="1" flipV="1">
            <a:off x="2416976" y="2779430"/>
            <a:ext cx="432985" cy="1262421"/>
          </a:xfrm>
          <a:prstGeom prst="curvedConnector3">
            <a:avLst>
              <a:gd name="adj1" fmla="val 50000"/>
            </a:avLst>
          </a:prstGeom>
          <a:ln w="38100">
            <a:gradFill flip="none" rotWithShape="1">
              <a:gsLst>
                <a:gs pos="0">
                  <a:srgbClr val="50E6FF"/>
                </a:gs>
                <a:gs pos="100000">
                  <a:srgbClr val="1EB9EA"/>
                </a:gs>
              </a:gsLst>
              <a:lin ang="13500000" scaled="1"/>
              <a:tileRect/>
            </a:gradFill>
            <a:headEnd type="triangle" w="med" len="med"/>
            <a:tailEnd type="oval" w="sm" len="sm"/>
          </a:ln>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98138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842"/>
        <p:cNvGrpSpPr/>
        <p:nvPr/>
      </p:nvGrpSpPr>
      <p:grpSpPr>
        <a:xfrm>
          <a:off x="0" y="0"/>
          <a:ext cx="0" cy="0"/>
          <a:chOff x="0" y="0"/>
          <a:chExt cx="0" cy="0"/>
        </a:xfrm>
      </p:grpSpPr>
      <p:grpSp>
        <p:nvGrpSpPr>
          <p:cNvPr id="74" name="Group 73">
            <a:extLst>
              <a:ext uri="{FF2B5EF4-FFF2-40B4-BE49-F238E27FC236}">
                <a16:creationId xmlns:a16="http://schemas.microsoft.com/office/drawing/2014/main" id="{DCE84B30-D4EA-2FB9-E40B-9239A507ECCA}"/>
              </a:ext>
            </a:extLst>
          </p:cNvPr>
          <p:cNvGrpSpPr/>
          <p:nvPr/>
        </p:nvGrpSpPr>
        <p:grpSpPr>
          <a:xfrm>
            <a:off x="6092883" y="1344938"/>
            <a:ext cx="4694179" cy="4169776"/>
            <a:chOff x="6319520" y="951527"/>
            <a:chExt cx="5509111" cy="4893670"/>
          </a:xfrm>
        </p:grpSpPr>
        <p:cxnSp>
          <p:nvCxnSpPr>
            <p:cNvPr id="75" name="Straight Arrow Connector 74">
              <a:extLst>
                <a:ext uri="{FF2B5EF4-FFF2-40B4-BE49-F238E27FC236}">
                  <a16:creationId xmlns:a16="http://schemas.microsoft.com/office/drawing/2014/main" id="{629EB477-3206-7BC8-5591-FF8B18DCA77F}"/>
                </a:ext>
              </a:extLst>
            </p:cNvPr>
            <p:cNvCxnSpPr>
              <a:cxnSpLocks/>
              <a:endCxn id="76" idx="1"/>
            </p:cNvCxnSpPr>
            <p:nvPr/>
          </p:nvCxnSpPr>
          <p:spPr>
            <a:xfrm>
              <a:off x="6319520" y="3604955"/>
              <a:ext cx="446821" cy="0"/>
            </a:xfrm>
            <a:prstGeom prst="straightConnector1">
              <a:avLst/>
            </a:prstGeom>
            <a:ln w="57150">
              <a:solidFill>
                <a:srgbClr val="DD5630"/>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76" name="!!Azure Env Box">
              <a:extLst>
                <a:ext uri="{FF2B5EF4-FFF2-40B4-BE49-F238E27FC236}">
                  <a16:creationId xmlns:a16="http://schemas.microsoft.com/office/drawing/2014/main" id="{D4F641A1-6345-E234-43AB-98880C00BF6A}"/>
                </a:ext>
              </a:extLst>
            </p:cNvPr>
            <p:cNvSpPr/>
            <p:nvPr/>
          </p:nvSpPr>
          <p:spPr bwMode="auto">
            <a:xfrm>
              <a:off x="6766341" y="1364713"/>
              <a:ext cx="5062290" cy="4480484"/>
            </a:xfrm>
            <a:prstGeom prst="roundRect">
              <a:avLst>
                <a:gd name="adj" fmla="val 3472"/>
              </a:avLst>
            </a:prstGeom>
            <a:solidFill>
              <a:schemeClr val="bg1"/>
            </a:solidFill>
            <a:ln w="38100">
              <a:solidFill>
                <a:srgbClr val="DD563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grpSp>
          <p:nvGrpSpPr>
            <p:cNvPr id="77" name="Group 76">
              <a:extLst>
                <a:ext uri="{FF2B5EF4-FFF2-40B4-BE49-F238E27FC236}">
                  <a16:creationId xmlns:a16="http://schemas.microsoft.com/office/drawing/2014/main" id="{9645126D-2CA4-C560-F02C-6ACF36C9A013}"/>
                </a:ext>
              </a:extLst>
            </p:cNvPr>
            <p:cNvGrpSpPr/>
            <p:nvPr/>
          </p:nvGrpSpPr>
          <p:grpSpPr>
            <a:xfrm>
              <a:off x="7362893" y="2301484"/>
              <a:ext cx="1827821" cy="559728"/>
              <a:chOff x="7653606" y="5620769"/>
              <a:chExt cx="1827821" cy="559728"/>
            </a:xfrm>
          </p:grpSpPr>
          <p:sp>
            <p:nvSpPr>
              <p:cNvPr id="92" name="TextBox 91">
                <a:extLst>
                  <a:ext uri="{FF2B5EF4-FFF2-40B4-BE49-F238E27FC236}">
                    <a16:creationId xmlns:a16="http://schemas.microsoft.com/office/drawing/2014/main" id="{1661E0DE-4B31-AB04-AB20-BE6436E1D842}"/>
                  </a:ext>
                </a:extLst>
              </p:cNvPr>
              <p:cNvSpPr txBox="1"/>
              <p:nvPr/>
            </p:nvSpPr>
            <p:spPr>
              <a:xfrm>
                <a:off x="8389375" y="5654138"/>
                <a:ext cx="1092052" cy="505691"/>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AWS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err="1">
                    <a:ln>
                      <a:noFill/>
                    </a:ln>
                    <a:solidFill>
                      <a:schemeClr val="tx2"/>
                    </a:solidFill>
                    <a:effectLst/>
                    <a:uLnTx/>
                    <a:uFillTx/>
                    <a:latin typeface="Segoe UI Semibold"/>
                    <a:ea typeface="+mn-ea"/>
                    <a:cs typeface="+mn-cs"/>
                  </a:rPr>
                  <a:t>MemoryDB</a:t>
                </a:r>
                <a:endParaRPr kumimoji="0" lang="en-US" sz="1400" b="1" i="0" u="none" strike="noStrike" kern="1200" cap="none" spc="0" normalizeH="0" baseline="0" noProof="0" dirty="0">
                  <a:ln>
                    <a:noFill/>
                  </a:ln>
                  <a:solidFill>
                    <a:schemeClr val="tx2"/>
                  </a:solidFill>
                  <a:effectLst/>
                  <a:uLnTx/>
                  <a:uFillTx/>
                  <a:latin typeface="Segoe UI Semibold"/>
                  <a:ea typeface="+mn-ea"/>
                  <a:cs typeface="+mn-cs"/>
                </a:endParaRPr>
              </a:p>
            </p:txBody>
          </p:sp>
          <p:pic>
            <p:nvPicPr>
              <p:cNvPr id="93" name="Graphic 32">
                <a:extLst>
                  <a:ext uri="{FF2B5EF4-FFF2-40B4-BE49-F238E27FC236}">
                    <a16:creationId xmlns:a16="http://schemas.microsoft.com/office/drawing/2014/main" id="{0D843C80-7A95-F004-E585-81F272D0143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653606" y="5620769"/>
                <a:ext cx="566090" cy="559728"/>
              </a:xfrm>
              <a:prstGeom prst="rect">
                <a:avLst/>
              </a:prstGeom>
            </p:spPr>
          </p:pic>
        </p:grpSp>
        <p:grpSp>
          <p:nvGrpSpPr>
            <p:cNvPr id="78" name="Group 77">
              <a:extLst>
                <a:ext uri="{FF2B5EF4-FFF2-40B4-BE49-F238E27FC236}">
                  <a16:creationId xmlns:a16="http://schemas.microsoft.com/office/drawing/2014/main" id="{F0ADD2C4-39ED-800C-6E31-3B46C53F963E}"/>
                </a:ext>
              </a:extLst>
            </p:cNvPr>
            <p:cNvGrpSpPr/>
            <p:nvPr/>
          </p:nvGrpSpPr>
          <p:grpSpPr>
            <a:xfrm>
              <a:off x="9449729" y="2304654"/>
              <a:ext cx="1970101" cy="566089"/>
              <a:chOff x="9807029" y="5623939"/>
              <a:chExt cx="1970101" cy="566089"/>
            </a:xfrm>
          </p:grpSpPr>
          <p:sp>
            <p:nvSpPr>
              <p:cNvPr id="90" name="TextBox 89">
                <a:extLst>
                  <a:ext uri="{FF2B5EF4-FFF2-40B4-BE49-F238E27FC236}">
                    <a16:creationId xmlns:a16="http://schemas.microsoft.com/office/drawing/2014/main" id="{DD3B10F4-0B8C-0783-2724-F1065B735944}"/>
                  </a:ext>
                </a:extLst>
              </p:cNvPr>
              <p:cNvSpPr txBox="1"/>
              <p:nvPr/>
            </p:nvSpPr>
            <p:spPr>
              <a:xfrm>
                <a:off x="10503495" y="5654138"/>
                <a:ext cx="1273635" cy="505691"/>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AWS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schemeClr val="tx2"/>
                    </a:solidFill>
                    <a:effectLst/>
                    <a:uLnTx/>
                    <a:uFillTx/>
                    <a:latin typeface="Segoe UI Semibold"/>
                    <a:ea typeface="+mn-ea"/>
                    <a:cs typeface="+mn-cs"/>
                  </a:rPr>
                  <a:t>DocumentDB</a:t>
                </a:r>
                <a:endParaRPr kumimoji="0" lang="en-US" sz="1400" b="0" i="0" u="none" strike="noStrike" kern="1200" cap="none" spc="0" normalizeH="0" baseline="0" noProof="0" dirty="0">
                  <a:ln>
                    <a:noFill/>
                  </a:ln>
                  <a:solidFill>
                    <a:schemeClr val="tx2"/>
                  </a:solidFill>
                  <a:effectLst/>
                  <a:uLnTx/>
                  <a:uFillTx/>
                  <a:latin typeface="Segoe UI Semibold"/>
                  <a:ea typeface="+mn-ea"/>
                  <a:cs typeface="+mn-cs"/>
                </a:endParaRPr>
              </a:p>
            </p:txBody>
          </p:sp>
          <p:pic>
            <p:nvPicPr>
              <p:cNvPr id="91" name="Graphic 35">
                <a:extLst>
                  <a:ext uri="{FF2B5EF4-FFF2-40B4-BE49-F238E27FC236}">
                    <a16:creationId xmlns:a16="http://schemas.microsoft.com/office/drawing/2014/main" id="{C24031ED-FADB-763B-ED6B-DA41F21A7DB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9807029" y="5623939"/>
                <a:ext cx="566089" cy="566089"/>
              </a:xfrm>
              <a:prstGeom prst="rect">
                <a:avLst/>
              </a:prstGeom>
            </p:spPr>
          </p:pic>
        </p:grpSp>
        <p:sp>
          <p:nvSpPr>
            <p:cNvPr id="79" name="!!Azure Env Text">
              <a:extLst>
                <a:ext uri="{FF2B5EF4-FFF2-40B4-BE49-F238E27FC236}">
                  <a16:creationId xmlns:a16="http://schemas.microsoft.com/office/drawing/2014/main" id="{D48B1BA1-4C31-1BB5-495E-08A0FEB2181B}"/>
                </a:ext>
              </a:extLst>
            </p:cNvPr>
            <p:cNvSpPr txBox="1"/>
            <p:nvPr/>
          </p:nvSpPr>
          <p:spPr>
            <a:xfrm>
              <a:off x="7278710" y="951527"/>
              <a:ext cx="1566590" cy="325087"/>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tx2"/>
                  </a:solidFill>
                  <a:effectLst/>
                  <a:uLnTx/>
                  <a:uFillTx/>
                  <a:latin typeface="Segoe UI Semibold"/>
                  <a:ea typeface="+mn-ea"/>
                  <a:cs typeface="+mn-cs"/>
                </a:rPr>
                <a:t>Environment</a:t>
              </a:r>
              <a:endParaRPr kumimoji="0" lang="en-US" sz="1600" b="0" i="0" u="none" strike="noStrike" kern="1200" cap="none" spc="0" normalizeH="0" baseline="0" noProof="0" dirty="0">
                <a:ln>
                  <a:noFill/>
                </a:ln>
                <a:solidFill>
                  <a:schemeClr val="tx2"/>
                </a:solidFill>
                <a:effectLst/>
                <a:uLnTx/>
                <a:uFillTx/>
                <a:latin typeface="Segoe UI Semibold"/>
                <a:ea typeface="+mn-ea"/>
                <a:cs typeface="+mn-cs"/>
              </a:endParaRPr>
            </a:p>
          </p:txBody>
        </p:sp>
        <p:pic>
          <p:nvPicPr>
            <p:cNvPr id="80" name="!!Azure Env">
              <a:extLst>
                <a:ext uri="{FF2B5EF4-FFF2-40B4-BE49-F238E27FC236}">
                  <a16:creationId xmlns:a16="http://schemas.microsoft.com/office/drawing/2014/main" id="{A090344E-92F5-7042-BF6B-8FC20EC49F5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6635428" y="986490"/>
              <a:ext cx="560718" cy="629406"/>
            </a:xfrm>
            <a:prstGeom prst="rect">
              <a:avLst/>
            </a:prstGeom>
            <a:effectLst>
              <a:outerShdw blurRad="88900" dist="25400" dir="2700000" algn="tl" rotWithShape="0">
                <a:prstClr val="black">
                  <a:alpha val="26000"/>
                </a:prstClr>
              </a:outerShdw>
            </a:effectLst>
          </p:spPr>
        </p:pic>
        <p:sp>
          <p:nvSpPr>
            <p:cNvPr id="81" name="TextBox 80">
              <a:extLst>
                <a:ext uri="{FF2B5EF4-FFF2-40B4-BE49-F238E27FC236}">
                  <a16:creationId xmlns:a16="http://schemas.microsoft.com/office/drawing/2014/main" id="{F68EB4A2-E5FD-E970-5B2C-232FB30D0F7B}"/>
                </a:ext>
              </a:extLst>
            </p:cNvPr>
            <p:cNvSpPr txBox="1"/>
            <p:nvPr/>
          </p:nvSpPr>
          <p:spPr>
            <a:xfrm>
              <a:off x="8952840" y="1705943"/>
              <a:ext cx="689292" cy="215444"/>
            </a:xfrm>
            <a:prstGeom prst="rect">
              <a:avLst/>
            </a:prstGeom>
            <a:noFill/>
          </p:spPr>
          <p:txBody>
            <a:bodyPr wrap="non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lumMod val="50000"/>
                    </a:srgbClr>
                  </a:solidFill>
                  <a:effectLst/>
                  <a:uLnTx/>
                  <a:uFillTx/>
                  <a:latin typeface="Segoe UI"/>
                  <a:ea typeface="+mn-ea"/>
                  <a:cs typeface="+mn-cs"/>
                </a:rPr>
                <a:t>RECIPES</a:t>
              </a:r>
            </a:p>
          </p:txBody>
        </p:sp>
        <p:sp>
          <p:nvSpPr>
            <p:cNvPr id="82" name="TextBox 81">
              <a:extLst>
                <a:ext uri="{FF2B5EF4-FFF2-40B4-BE49-F238E27FC236}">
                  <a16:creationId xmlns:a16="http://schemas.microsoft.com/office/drawing/2014/main" id="{B682C3A2-4645-4E00-1CC7-698EF8F00951}"/>
                </a:ext>
              </a:extLst>
            </p:cNvPr>
            <p:cNvSpPr txBox="1"/>
            <p:nvPr/>
          </p:nvSpPr>
          <p:spPr>
            <a:xfrm>
              <a:off x="8867367" y="4154331"/>
              <a:ext cx="860235" cy="215444"/>
            </a:xfrm>
            <a:prstGeom prst="rect">
              <a:avLst/>
            </a:prstGeom>
            <a:noFill/>
          </p:spPr>
          <p:txBody>
            <a:bodyPr wrap="non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lumMod val="50000"/>
                    </a:srgbClr>
                  </a:solidFill>
                  <a:effectLst/>
                  <a:uLnTx/>
                  <a:uFillTx/>
                  <a:latin typeface="Segoe UI"/>
                  <a:ea typeface="+mn-ea"/>
                  <a:cs typeface="+mn-cs"/>
                </a:rPr>
                <a:t>COMPUTE</a:t>
              </a:r>
            </a:p>
          </p:txBody>
        </p:sp>
        <p:grpSp>
          <p:nvGrpSpPr>
            <p:cNvPr id="83" name="Group 82">
              <a:extLst>
                <a:ext uri="{FF2B5EF4-FFF2-40B4-BE49-F238E27FC236}">
                  <a16:creationId xmlns:a16="http://schemas.microsoft.com/office/drawing/2014/main" id="{BDDD86FE-6EB2-10B1-3D0E-CA12F2C7B561}"/>
                </a:ext>
              </a:extLst>
            </p:cNvPr>
            <p:cNvGrpSpPr/>
            <p:nvPr/>
          </p:nvGrpSpPr>
          <p:grpSpPr>
            <a:xfrm>
              <a:off x="8238548" y="4735950"/>
              <a:ext cx="2505416" cy="505691"/>
              <a:chOff x="8398282" y="4610803"/>
              <a:chExt cx="2505416" cy="505691"/>
            </a:xfrm>
          </p:grpSpPr>
          <p:pic>
            <p:nvPicPr>
              <p:cNvPr id="88" name="Graphic 48">
                <a:extLst>
                  <a:ext uri="{FF2B5EF4-FFF2-40B4-BE49-F238E27FC236}">
                    <a16:creationId xmlns:a16="http://schemas.microsoft.com/office/drawing/2014/main" id="{050C9CC0-1D16-30E2-A705-BD675595D50C}"/>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8398282" y="4621294"/>
                <a:ext cx="484708" cy="484708"/>
              </a:xfrm>
              <a:prstGeom prst="rect">
                <a:avLst/>
              </a:prstGeom>
            </p:spPr>
          </p:pic>
          <p:sp>
            <p:nvSpPr>
              <p:cNvPr id="89" name="TextBox 88">
                <a:extLst>
                  <a:ext uri="{FF2B5EF4-FFF2-40B4-BE49-F238E27FC236}">
                    <a16:creationId xmlns:a16="http://schemas.microsoft.com/office/drawing/2014/main" id="{EF74682C-FFDA-CBC3-5C80-0229D68CDBCD}"/>
                  </a:ext>
                </a:extLst>
              </p:cNvPr>
              <p:cNvSpPr txBox="1"/>
              <p:nvPr/>
            </p:nvSpPr>
            <p:spPr>
              <a:xfrm>
                <a:off x="9079146" y="4610803"/>
                <a:ext cx="1824552" cy="505691"/>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Elastic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Kubernetes Service</a:t>
                </a:r>
              </a:p>
            </p:txBody>
          </p:sp>
        </p:grpSp>
        <p:grpSp>
          <p:nvGrpSpPr>
            <p:cNvPr id="84" name="Group 83">
              <a:extLst>
                <a:ext uri="{FF2B5EF4-FFF2-40B4-BE49-F238E27FC236}">
                  <a16:creationId xmlns:a16="http://schemas.microsoft.com/office/drawing/2014/main" id="{B5A50BF7-9A19-B6B3-865F-2759E2AAA6C0}"/>
                </a:ext>
              </a:extLst>
            </p:cNvPr>
            <p:cNvGrpSpPr/>
            <p:nvPr/>
          </p:nvGrpSpPr>
          <p:grpSpPr>
            <a:xfrm>
              <a:off x="7594600" y="3312196"/>
              <a:ext cx="3295650" cy="585520"/>
              <a:chOff x="7594600" y="3312196"/>
              <a:chExt cx="3295650" cy="585520"/>
            </a:xfrm>
          </p:grpSpPr>
          <p:cxnSp>
            <p:nvCxnSpPr>
              <p:cNvPr id="86" name="Straight Connector 85">
                <a:extLst>
                  <a:ext uri="{FF2B5EF4-FFF2-40B4-BE49-F238E27FC236}">
                    <a16:creationId xmlns:a16="http://schemas.microsoft.com/office/drawing/2014/main" id="{B489097C-AE9B-3B5E-490C-0214D85816DB}"/>
                  </a:ext>
                </a:extLst>
              </p:cNvPr>
              <p:cNvCxnSpPr>
                <a:cxnSpLocks/>
              </p:cNvCxnSpPr>
              <p:nvPr/>
            </p:nvCxnSpPr>
            <p:spPr>
              <a:xfrm>
                <a:off x="7594600" y="3604955"/>
                <a:ext cx="3295650" cy="0"/>
              </a:xfrm>
              <a:prstGeom prst="line">
                <a:avLst/>
              </a:prstGeom>
              <a:ln w="19050">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7" name="Rectangle: Rounded Corners 86">
                <a:extLst>
                  <a:ext uri="{FF2B5EF4-FFF2-40B4-BE49-F238E27FC236}">
                    <a16:creationId xmlns:a16="http://schemas.microsoft.com/office/drawing/2014/main" id="{65EFEF1A-7EB1-9E36-C72A-86F5EF80D7CE}"/>
                  </a:ext>
                </a:extLst>
              </p:cNvPr>
              <p:cNvSpPr/>
              <p:nvPr/>
            </p:nvSpPr>
            <p:spPr bwMode="auto">
              <a:xfrm>
                <a:off x="8621738" y="3312196"/>
                <a:ext cx="1351498" cy="585520"/>
              </a:xfrm>
              <a:prstGeom prst="roundRect">
                <a:avLst/>
              </a:prstGeom>
              <a:solidFill>
                <a:schemeClr val="bg1"/>
              </a:solidFill>
              <a:ln w="19050">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pic>
          <p:nvPicPr>
            <p:cNvPr id="85" name="Picture 2">
              <a:extLst>
                <a:ext uri="{FF2B5EF4-FFF2-40B4-BE49-F238E27FC236}">
                  <a16:creationId xmlns:a16="http://schemas.microsoft.com/office/drawing/2014/main" id="{D022B953-5D51-0263-4121-EE8DF162639B}"/>
                </a:ext>
              </a:extLst>
            </p:cNvPr>
            <p:cNvPicPr>
              <a:picLocks noChangeAspect="1" noChangeArrowheads="1"/>
            </p:cNvPicPr>
            <p:nvPr/>
          </p:nvPicPr>
          <p:blipFill>
            <a:blip r:embed="rId8"/>
            <a:srcRect/>
            <a:stretch/>
          </p:blipFill>
          <p:spPr bwMode="auto">
            <a:xfrm>
              <a:off x="8824856" y="3427719"/>
              <a:ext cx="945257" cy="354471"/>
            </a:xfrm>
            <a:prstGeom prst="rect">
              <a:avLst/>
            </a:prstGeom>
            <a:extLst>
              <a:ext uri="{909E8E84-426E-40DD-AFC4-6F175D3DCCD1}">
                <a14:hiddenFill xmlns:a14="http://schemas.microsoft.com/office/drawing/2010/main">
                  <a:solidFill>
                    <a:srgbClr val="FFFFFF"/>
                  </a:solidFill>
                </a14:hiddenFill>
              </a:ext>
            </a:extLst>
          </p:spPr>
        </p:pic>
      </p:grpSp>
      <p:grpSp>
        <p:nvGrpSpPr>
          <p:cNvPr id="53" name="Group 52">
            <a:extLst>
              <a:ext uri="{FF2B5EF4-FFF2-40B4-BE49-F238E27FC236}">
                <a16:creationId xmlns:a16="http://schemas.microsoft.com/office/drawing/2014/main" id="{B2DC6223-EDED-3951-A190-3B550C67A4A9}"/>
              </a:ext>
            </a:extLst>
          </p:cNvPr>
          <p:cNvGrpSpPr/>
          <p:nvPr/>
        </p:nvGrpSpPr>
        <p:grpSpPr>
          <a:xfrm>
            <a:off x="6097091" y="7038108"/>
            <a:ext cx="4689971" cy="4166207"/>
            <a:chOff x="6319520" y="951330"/>
            <a:chExt cx="5509111" cy="4893867"/>
          </a:xfrm>
        </p:grpSpPr>
        <p:cxnSp>
          <p:nvCxnSpPr>
            <p:cNvPr id="54" name="Straight Arrow Connector 53">
              <a:extLst>
                <a:ext uri="{FF2B5EF4-FFF2-40B4-BE49-F238E27FC236}">
                  <a16:creationId xmlns:a16="http://schemas.microsoft.com/office/drawing/2014/main" id="{AFB56C8E-4F4A-E231-907C-D6DE9A303BA9}"/>
                </a:ext>
              </a:extLst>
            </p:cNvPr>
            <p:cNvCxnSpPr>
              <a:cxnSpLocks/>
              <a:endCxn id="55" idx="1"/>
            </p:cNvCxnSpPr>
            <p:nvPr/>
          </p:nvCxnSpPr>
          <p:spPr>
            <a:xfrm>
              <a:off x="6319520" y="3604955"/>
              <a:ext cx="446821" cy="0"/>
            </a:xfrm>
            <a:prstGeom prst="straightConnector1">
              <a:avLst/>
            </a:prstGeom>
            <a:ln w="57150">
              <a:solidFill>
                <a:srgbClr val="DD5630"/>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55" name="!!Azure Env Box">
              <a:extLst>
                <a:ext uri="{FF2B5EF4-FFF2-40B4-BE49-F238E27FC236}">
                  <a16:creationId xmlns:a16="http://schemas.microsoft.com/office/drawing/2014/main" id="{CE8D1E48-7393-B60A-F127-F98318BD3F68}"/>
                </a:ext>
              </a:extLst>
            </p:cNvPr>
            <p:cNvSpPr/>
            <p:nvPr/>
          </p:nvSpPr>
          <p:spPr bwMode="auto">
            <a:xfrm>
              <a:off x="6766341" y="1364713"/>
              <a:ext cx="5062290" cy="4480484"/>
            </a:xfrm>
            <a:prstGeom prst="roundRect">
              <a:avLst>
                <a:gd name="adj" fmla="val 3472"/>
              </a:avLst>
            </a:prstGeom>
            <a:solidFill>
              <a:schemeClr val="bg1"/>
            </a:solidFill>
            <a:ln w="38100">
              <a:solidFill>
                <a:srgbClr val="DD5630"/>
              </a:solidFill>
              <a:headEnd type="none" w="med" len="med"/>
              <a:tailEnd type="none" w="med" len="med"/>
            </a:ln>
            <a:effectLst>
              <a:outerShdw blurRad="152400" dist="25400" dir="2700000" sx="101000" sy="101000" algn="ctr" rotWithShape="0">
                <a:srgbClr val="000000">
                  <a:alpha val="26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56" name="Group 55">
              <a:extLst>
                <a:ext uri="{FF2B5EF4-FFF2-40B4-BE49-F238E27FC236}">
                  <a16:creationId xmlns:a16="http://schemas.microsoft.com/office/drawing/2014/main" id="{730081A7-AFFF-C91F-FA08-780F6C4BBF77}"/>
                </a:ext>
              </a:extLst>
            </p:cNvPr>
            <p:cNvGrpSpPr/>
            <p:nvPr/>
          </p:nvGrpSpPr>
          <p:grpSpPr>
            <a:xfrm>
              <a:off x="7362893" y="2304653"/>
              <a:ext cx="1920164" cy="566090"/>
              <a:chOff x="7653606" y="5623938"/>
              <a:chExt cx="1920164" cy="566090"/>
            </a:xfrm>
          </p:grpSpPr>
          <p:sp>
            <p:nvSpPr>
              <p:cNvPr id="72" name="TextBox 71">
                <a:extLst>
                  <a:ext uri="{FF2B5EF4-FFF2-40B4-BE49-F238E27FC236}">
                    <a16:creationId xmlns:a16="http://schemas.microsoft.com/office/drawing/2014/main" id="{4356B78E-53AC-322F-C179-99245F45A5EA}"/>
                  </a:ext>
                </a:extLst>
              </p:cNvPr>
              <p:cNvSpPr txBox="1"/>
              <p:nvPr/>
            </p:nvSpPr>
            <p:spPr>
              <a:xfrm>
                <a:off x="8389375" y="5653911"/>
                <a:ext cx="1184395" cy="506145"/>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Azure Cache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for </a:t>
                </a:r>
                <a:r>
                  <a:rPr kumimoji="0" lang="en-US" sz="1400" b="1" i="0" u="none" strike="noStrike" kern="1200" cap="none" spc="0" normalizeH="0" baseline="0" noProof="0" dirty="0">
                    <a:ln>
                      <a:noFill/>
                    </a:ln>
                    <a:solidFill>
                      <a:schemeClr val="tx2"/>
                    </a:solidFill>
                    <a:effectLst/>
                    <a:uLnTx/>
                    <a:uFillTx/>
                    <a:latin typeface="Segoe UI Semibold"/>
                    <a:ea typeface="+mn-ea"/>
                    <a:cs typeface="+mn-cs"/>
                  </a:rPr>
                  <a:t>Redis</a:t>
                </a:r>
              </a:p>
            </p:txBody>
          </p:sp>
          <p:pic>
            <p:nvPicPr>
              <p:cNvPr id="73" name="Graphic 72">
                <a:extLst>
                  <a:ext uri="{FF2B5EF4-FFF2-40B4-BE49-F238E27FC236}">
                    <a16:creationId xmlns:a16="http://schemas.microsoft.com/office/drawing/2014/main" id="{7D3CFC58-F9D7-CEC9-5AAF-F9F4D040D0E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653606" y="5623938"/>
                <a:ext cx="566090" cy="566090"/>
              </a:xfrm>
              <a:prstGeom prst="rect">
                <a:avLst/>
              </a:prstGeom>
            </p:spPr>
          </p:pic>
        </p:grpSp>
        <p:grpSp>
          <p:nvGrpSpPr>
            <p:cNvPr id="57" name="Group 56">
              <a:extLst>
                <a:ext uri="{FF2B5EF4-FFF2-40B4-BE49-F238E27FC236}">
                  <a16:creationId xmlns:a16="http://schemas.microsoft.com/office/drawing/2014/main" id="{923A2592-8D21-F1E4-4CCC-21011E53744E}"/>
                </a:ext>
              </a:extLst>
            </p:cNvPr>
            <p:cNvGrpSpPr/>
            <p:nvPr/>
          </p:nvGrpSpPr>
          <p:grpSpPr>
            <a:xfrm>
              <a:off x="9449729" y="2304654"/>
              <a:ext cx="1411998" cy="566089"/>
              <a:chOff x="9807029" y="5623939"/>
              <a:chExt cx="1411998" cy="566089"/>
            </a:xfrm>
          </p:grpSpPr>
          <p:sp>
            <p:nvSpPr>
              <p:cNvPr id="70" name="TextBox 69">
                <a:extLst>
                  <a:ext uri="{FF2B5EF4-FFF2-40B4-BE49-F238E27FC236}">
                    <a16:creationId xmlns:a16="http://schemas.microsoft.com/office/drawing/2014/main" id="{525DBBC0-DBF2-0D43-5A00-FE5D64F13EF9}"/>
                  </a:ext>
                </a:extLst>
              </p:cNvPr>
              <p:cNvSpPr txBox="1"/>
              <p:nvPr/>
            </p:nvSpPr>
            <p:spPr>
              <a:xfrm>
                <a:off x="10503495" y="5653910"/>
                <a:ext cx="715532" cy="506145"/>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tx2"/>
                    </a:solidFill>
                    <a:effectLst/>
                    <a:uLnTx/>
                    <a:uFillTx/>
                    <a:latin typeface="Segoe UI Semibold"/>
                    <a:ea typeface="+mn-ea"/>
                    <a:cs typeface="+mn-cs"/>
                  </a:rPr>
                  <a:t>Azure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tx2"/>
                    </a:solidFill>
                    <a:effectLst/>
                    <a:uLnTx/>
                    <a:uFillTx/>
                    <a:latin typeface="Segoe UI Semibold"/>
                    <a:ea typeface="+mn-ea"/>
                    <a:cs typeface="+mn-cs"/>
                  </a:rPr>
                  <a:t>SQL DB</a:t>
                </a:r>
              </a:p>
            </p:txBody>
          </p:sp>
          <p:pic>
            <p:nvPicPr>
              <p:cNvPr id="71" name="Graphic 70">
                <a:extLst>
                  <a:ext uri="{FF2B5EF4-FFF2-40B4-BE49-F238E27FC236}">
                    <a16:creationId xmlns:a16="http://schemas.microsoft.com/office/drawing/2014/main" id="{D6F76F90-11D4-4DC9-CCD9-D016A82A59FD}"/>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9807029" y="5623939"/>
                <a:ext cx="566089" cy="566089"/>
              </a:xfrm>
              <a:prstGeom prst="rect">
                <a:avLst/>
              </a:prstGeom>
            </p:spPr>
          </p:pic>
        </p:grpSp>
        <p:sp>
          <p:nvSpPr>
            <p:cNvPr id="58" name="!!Azure Env Text">
              <a:extLst>
                <a:ext uri="{FF2B5EF4-FFF2-40B4-BE49-F238E27FC236}">
                  <a16:creationId xmlns:a16="http://schemas.microsoft.com/office/drawing/2014/main" id="{1594D411-D10A-82C0-A67F-A297F44927FC}"/>
                </a:ext>
              </a:extLst>
            </p:cNvPr>
            <p:cNvSpPr txBox="1"/>
            <p:nvPr/>
          </p:nvSpPr>
          <p:spPr>
            <a:xfrm>
              <a:off x="7278709" y="951330"/>
              <a:ext cx="1567995" cy="325379"/>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tx2"/>
                  </a:solidFill>
                  <a:effectLst/>
                  <a:uLnTx/>
                  <a:uFillTx/>
                  <a:latin typeface="Segoe UI Semibold"/>
                  <a:ea typeface="+mn-ea"/>
                  <a:cs typeface="+mn-cs"/>
                </a:rPr>
                <a:t>Environment</a:t>
              </a:r>
              <a:endParaRPr kumimoji="0" lang="en-US" sz="1600" b="0" i="0" u="none" strike="noStrike" kern="1200" cap="none" spc="0" normalizeH="0" baseline="0" noProof="0" dirty="0">
                <a:ln>
                  <a:noFill/>
                </a:ln>
                <a:solidFill>
                  <a:schemeClr val="tx2"/>
                </a:solidFill>
                <a:effectLst/>
                <a:uLnTx/>
                <a:uFillTx/>
                <a:latin typeface="Segoe UI Semibold"/>
                <a:ea typeface="+mn-ea"/>
                <a:cs typeface="+mn-cs"/>
              </a:endParaRPr>
            </a:p>
          </p:txBody>
        </p:sp>
        <p:pic>
          <p:nvPicPr>
            <p:cNvPr id="59" name="!!Azure Env">
              <a:extLst>
                <a:ext uri="{FF2B5EF4-FFF2-40B4-BE49-F238E27FC236}">
                  <a16:creationId xmlns:a16="http://schemas.microsoft.com/office/drawing/2014/main" id="{6E7DF5AC-133E-F081-027F-8D6B10E36DD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6635428" y="986490"/>
              <a:ext cx="560718" cy="629406"/>
            </a:xfrm>
            <a:prstGeom prst="rect">
              <a:avLst/>
            </a:prstGeom>
            <a:effectLst>
              <a:outerShdw blurRad="88900" dist="25400" dir="2700000" algn="tl" rotWithShape="0">
                <a:prstClr val="black">
                  <a:alpha val="26000"/>
                </a:prstClr>
              </a:outerShdw>
            </a:effectLst>
          </p:spPr>
        </p:pic>
        <p:sp>
          <p:nvSpPr>
            <p:cNvPr id="60" name="TextBox 59">
              <a:extLst>
                <a:ext uri="{FF2B5EF4-FFF2-40B4-BE49-F238E27FC236}">
                  <a16:creationId xmlns:a16="http://schemas.microsoft.com/office/drawing/2014/main" id="{1CF2C8BF-CA16-A908-CA1A-F3974AFE21B9}"/>
                </a:ext>
              </a:extLst>
            </p:cNvPr>
            <p:cNvSpPr txBox="1"/>
            <p:nvPr/>
          </p:nvSpPr>
          <p:spPr>
            <a:xfrm>
              <a:off x="8892645" y="1687129"/>
              <a:ext cx="809681" cy="253073"/>
            </a:xfrm>
            <a:prstGeom prst="rect">
              <a:avLst/>
            </a:prstGeom>
            <a:noFill/>
          </p:spPr>
          <p:txBody>
            <a:bodyPr wrap="non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lumMod val="50000"/>
                      <a:lumOff val="50000"/>
                    </a:schemeClr>
                  </a:solidFill>
                  <a:effectLst/>
                  <a:uLnTx/>
                  <a:uFillTx/>
                  <a:latin typeface="Segoe UI"/>
                  <a:ea typeface="+mn-ea"/>
                  <a:cs typeface="+mn-cs"/>
                </a:rPr>
                <a:t>RECIPES</a:t>
              </a:r>
            </a:p>
          </p:txBody>
        </p:sp>
        <p:sp>
          <p:nvSpPr>
            <p:cNvPr id="61" name="TextBox 60">
              <a:extLst>
                <a:ext uri="{FF2B5EF4-FFF2-40B4-BE49-F238E27FC236}">
                  <a16:creationId xmlns:a16="http://schemas.microsoft.com/office/drawing/2014/main" id="{3129D685-E167-8560-8B30-9A15917277F9}"/>
                </a:ext>
              </a:extLst>
            </p:cNvPr>
            <p:cNvSpPr txBox="1"/>
            <p:nvPr/>
          </p:nvSpPr>
          <p:spPr>
            <a:xfrm>
              <a:off x="8792243" y="4135517"/>
              <a:ext cx="1010484" cy="253073"/>
            </a:xfrm>
            <a:prstGeom prst="rect">
              <a:avLst/>
            </a:prstGeom>
            <a:noFill/>
          </p:spPr>
          <p:txBody>
            <a:bodyPr wrap="non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chemeClr val="bg1">
                      <a:lumMod val="50000"/>
                      <a:lumOff val="50000"/>
                    </a:schemeClr>
                  </a:solidFill>
                  <a:effectLst/>
                  <a:uLnTx/>
                  <a:uFillTx/>
                  <a:latin typeface="Segoe UI"/>
                  <a:ea typeface="+mn-ea"/>
                  <a:cs typeface="+mn-cs"/>
                </a:rPr>
                <a:t>COMPUTE</a:t>
              </a:r>
            </a:p>
          </p:txBody>
        </p:sp>
        <p:grpSp>
          <p:nvGrpSpPr>
            <p:cNvPr id="62" name="Group 61">
              <a:extLst>
                <a:ext uri="{FF2B5EF4-FFF2-40B4-BE49-F238E27FC236}">
                  <a16:creationId xmlns:a16="http://schemas.microsoft.com/office/drawing/2014/main" id="{2CF90F18-43A5-961C-7989-A74DBB9BB937}"/>
                </a:ext>
              </a:extLst>
            </p:cNvPr>
            <p:cNvGrpSpPr/>
            <p:nvPr/>
          </p:nvGrpSpPr>
          <p:grpSpPr>
            <a:xfrm>
              <a:off x="8164673" y="4639173"/>
              <a:ext cx="2675299" cy="699246"/>
              <a:chOff x="8222807" y="4514026"/>
              <a:chExt cx="2675299" cy="699246"/>
            </a:xfrm>
          </p:grpSpPr>
          <p:pic>
            <p:nvPicPr>
              <p:cNvPr id="68" name="Graphic 67">
                <a:extLst>
                  <a:ext uri="{FF2B5EF4-FFF2-40B4-BE49-F238E27FC236}">
                    <a16:creationId xmlns:a16="http://schemas.microsoft.com/office/drawing/2014/main" id="{1CEA8ED7-69BB-A2FA-A429-9F5BA4C3418C}"/>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8222807" y="4514026"/>
                <a:ext cx="699246" cy="699246"/>
              </a:xfrm>
              <a:prstGeom prst="rect">
                <a:avLst/>
              </a:prstGeom>
            </p:spPr>
          </p:pic>
          <p:sp>
            <p:nvSpPr>
              <p:cNvPr id="69" name="TextBox 68">
                <a:extLst>
                  <a:ext uri="{FF2B5EF4-FFF2-40B4-BE49-F238E27FC236}">
                    <a16:creationId xmlns:a16="http://schemas.microsoft.com/office/drawing/2014/main" id="{847B75DC-D829-C74A-28DA-7D0004E4977C}"/>
                  </a:ext>
                </a:extLst>
              </p:cNvPr>
              <p:cNvSpPr txBox="1"/>
              <p:nvPr/>
            </p:nvSpPr>
            <p:spPr>
              <a:xfrm>
                <a:off x="9079147" y="4610576"/>
                <a:ext cx="1818959" cy="506145"/>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Azure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Kubernetes Service</a:t>
                </a:r>
              </a:p>
            </p:txBody>
          </p:sp>
        </p:grpSp>
        <p:grpSp>
          <p:nvGrpSpPr>
            <p:cNvPr id="63" name="Group 62">
              <a:extLst>
                <a:ext uri="{FF2B5EF4-FFF2-40B4-BE49-F238E27FC236}">
                  <a16:creationId xmlns:a16="http://schemas.microsoft.com/office/drawing/2014/main" id="{50535BC0-D947-297F-5C66-B02A0C324A9B}"/>
                </a:ext>
              </a:extLst>
            </p:cNvPr>
            <p:cNvGrpSpPr/>
            <p:nvPr/>
          </p:nvGrpSpPr>
          <p:grpSpPr>
            <a:xfrm>
              <a:off x="7594600" y="3373161"/>
              <a:ext cx="3295650" cy="463589"/>
              <a:chOff x="7594600" y="3373161"/>
              <a:chExt cx="3295650" cy="463589"/>
            </a:xfrm>
          </p:grpSpPr>
          <p:cxnSp>
            <p:nvCxnSpPr>
              <p:cNvPr id="64" name="Straight Connector 63">
                <a:extLst>
                  <a:ext uri="{FF2B5EF4-FFF2-40B4-BE49-F238E27FC236}">
                    <a16:creationId xmlns:a16="http://schemas.microsoft.com/office/drawing/2014/main" id="{679DEC35-76EA-A520-CD1A-8EB8720726F8}"/>
                  </a:ext>
                </a:extLst>
              </p:cNvPr>
              <p:cNvCxnSpPr>
                <a:cxnSpLocks/>
              </p:cNvCxnSpPr>
              <p:nvPr/>
            </p:nvCxnSpPr>
            <p:spPr>
              <a:xfrm>
                <a:off x="7594600" y="3604955"/>
                <a:ext cx="3295650" cy="0"/>
              </a:xfrm>
              <a:prstGeom prst="line">
                <a:avLst/>
              </a:prstGeom>
              <a:ln w="19050">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65" name="Group 64">
                <a:extLst>
                  <a:ext uri="{FF2B5EF4-FFF2-40B4-BE49-F238E27FC236}">
                    <a16:creationId xmlns:a16="http://schemas.microsoft.com/office/drawing/2014/main" id="{938E9C77-7DEF-8DD7-8226-22A1FC3D3EA8}"/>
                  </a:ext>
                </a:extLst>
              </p:cNvPr>
              <p:cNvGrpSpPr/>
              <p:nvPr/>
            </p:nvGrpSpPr>
            <p:grpSpPr>
              <a:xfrm>
                <a:off x="8078686" y="3373161"/>
                <a:ext cx="2437601" cy="463589"/>
                <a:chOff x="8078686" y="3373161"/>
                <a:chExt cx="2437601" cy="463589"/>
              </a:xfrm>
            </p:grpSpPr>
            <p:sp>
              <p:nvSpPr>
                <p:cNvPr id="66" name="Rectangle: Rounded Corners 65">
                  <a:extLst>
                    <a:ext uri="{FF2B5EF4-FFF2-40B4-BE49-F238E27FC236}">
                      <a16:creationId xmlns:a16="http://schemas.microsoft.com/office/drawing/2014/main" id="{97114FF7-50A6-BDA4-F881-6FCD54D89672}"/>
                    </a:ext>
                  </a:extLst>
                </p:cNvPr>
                <p:cNvSpPr/>
                <p:nvPr/>
              </p:nvSpPr>
              <p:spPr bwMode="auto">
                <a:xfrm>
                  <a:off x="8078686" y="3373161"/>
                  <a:ext cx="2437601" cy="463589"/>
                </a:xfrm>
                <a:prstGeom prst="roundRect">
                  <a:avLst/>
                </a:prstGeom>
                <a:solidFill>
                  <a:schemeClr val="bg1"/>
                </a:solidFill>
                <a:ln w="19050">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67" name="Picture 66" descr="Graphical user interface&#10;&#10;Description automatically generated">
                  <a:extLst>
                    <a:ext uri="{FF2B5EF4-FFF2-40B4-BE49-F238E27FC236}">
                      <a16:creationId xmlns:a16="http://schemas.microsoft.com/office/drawing/2014/main" id="{1CABF5A4-1E3A-E5C5-D6B4-CD72B3694261}"/>
                    </a:ext>
                  </a:extLst>
                </p:cNvPr>
                <p:cNvPicPr>
                  <a:picLocks noChangeAspect="1"/>
                </p:cNvPicPr>
                <p:nvPr/>
              </p:nvPicPr>
              <p:blipFill rotWithShape="1">
                <a:blip r:embed="rId15"/>
                <a:srcRect l="10600" t="31229" r="10600" b="31229"/>
                <a:stretch/>
              </p:blipFill>
              <p:spPr>
                <a:xfrm>
                  <a:off x="8348314" y="3458107"/>
                  <a:ext cx="1898346" cy="293696"/>
                </a:xfrm>
                <a:prstGeom prst="rect">
                  <a:avLst/>
                </a:prstGeom>
              </p:spPr>
            </p:pic>
          </p:grpSp>
        </p:grpSp>
      </p:grpSp>
      <p:grpSp>
        <p:nvGrpSpPr>
          <p:cNvPr id="2" name="Group 1">
            <a:extLst>
              <a:ext uri="{FF2B5EF4-FFF2-40B4-BE49-F238E27FC236}">
                <a16:creationId xmlns:a16="http://schemas.microsoft.com/office/drawing/2014/main" id="{5743F4DE-F96F-7D5E-714E-8FE01B7FF273}"/>
              </a:ext>
            </a:extLst>
          </p:cNvPr>
          <p:cNvGrpSpPr/>
          <p:nvPr/>
        </p:nvGrpSpPr>
        <p:grpSpPr>
          <a:xfrm rot="16200000">
            <a:off x="5766204" y="3298732"/>
            <a:ext cx="236459" cy="615782"/>
            <a:chOff x="-2626620" y="3599520"/>
            <a:chExt cx="301697" cy="785674"/>
          </a:xfrm>
        </p:grpSpPr>
        <p:sp>
          <p:nvSpPr>
            <p:cNvPr id="3" name="Freeform: Shape 2">
              <a:extLst>
                <a:ext uri="{FF2B5EF4-FFF2-40B4-BE49-F238E27FC236}">
                  <a16:creationId xmlns:a16="http://schemas.microsoft.com/office/drawing/2014/main" id="{8C91BB45-F8A9-D39C-25B2-F5A64BB835A2}"/>
                </a:ext>
              </a:extLst>
            </p:cNvPr>
            <p:cNvSpPr/>
            <p:nvPr/>
          </p:nvSpPr>
          <p:spPr bwMode="auto">
            <a:xfrm rot="5400000">
              <a:off x="-2614552" y="4095564"/>
              <a:ext cx="277562" cy="301697"/>
            </a:xfrm>
            <a:custGeom>
              <a:avLst/>
              <a:gdLst>
                <a:gd name="connsiteX0" fmla="*/ 134652 w 248285"/>
                <a:gd name="connsiteY0" fmla="*/ 0 h 269304"/>
                <a:gd name="connsiteX1" fmla="*/ 229866 w 248285"/>
                <a:gd name="connsiteY1" fmla="*/ 39439 h 269304"/>
                <a:gd name="connsiteX2" fmla="*/ 240434 w 248285"/>
                <a:gd name="connsiteY2" fmla="*/ 55114 h 269304"/>
                <a:gd name="connsiteX3" fmla="*/ 98785 w 248285"/>
                <a:gd name="connsiteY3" fmla="*/ 55114 h 269304"/>
                <a:gd name="connsiteX4" fmla="*/ 98785 w 248285"/>
                <a:gd name="connsiteY4" fmla="*/ 202545 h 269304"/>
                <a:gd name="connsiteX5" fmla="*/ 248285 w 248285"/>
                <a:gd name="connsiteY5" fmla="*/ 202545 h 269304"/>
                <a:gd name="connsiteX6" fmla="*/ 229866 w 248285"/>
                <a:gd name="connsiteY6" fmla="*/ 229865 h 269304"/>
                <a:gd name="connsiteX7" fmla="*/ 134652 w 248285"/>
                <a:gd name="connsiteY7" fmla="*/ 269304 h 269304"/>
                <a:gd name="connsiteX8" fmla="*/ 0 w 248285"/>
                <a:gd name="connsiteY8" fmla="*/ 134652 h 269304"/>
                <a:gd name="connsiteX9" fmla="*/ 134652 w 248285"/>
                <a:gd name="connsiteY9" fmla="*/ 0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9" fmla="*/ 190225 w 248285"/>
                <a:gd name="connsiteY9" fmla="*/ 146554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0" fmla="*/ 98785 w 248285"/>
                <a:gd name="connsiteY0" fmla="*/ 202545 h 269304"/>
                <a:gd name="connsiteX1" fmla="*/ 248285 w 248285"/>
                <a:gd name="connsiteY1" fmla="*/ 202545 h 269304"/>
                <a:gd name="connsiteX2" fmla="*/ 229866 w 248285"/>
                <a:gd name="connsiteY2" fmla="*/ 229865 h 269304"/>
                <a:gd name="connsiteX3" fmla="*/ 134652 w 248285"/>
                <a:gd name="connsiteY3" fmla="*/ 269304 h 269304"/>
                <a:gd name="connsiteX4" fmla="*/ 0 w 248285"/>
                <a:gd name="connsiteY4" fmla="*/ 134652 h 269304"/>
                <a:gd name="connsiteX5" fmla="*/ 134652 w 248285"/>
                <a:gd name="connsiteY5" fmla="*/ 0 h 269304"/>
                <a:gd name="connsiteX6" fmla="*/ 229866 w 248285"/>
                <a:gd name="connsiteY6" fmla="*/ 39439 h 269304"/>
                <a:gd name="connsiteX7" fmla="*/ 240434 w 248285"/>
                <a:gd name="connsiteY7" fmla="*/ 55114 h 269304"/>
                <a:gd name="connsiteX0" fmla="*/ 248285 w 248285"/>
                <a:gd name="connsiteY0" fmla="*/ 202545 h 269304"/>
                <a:gd name="connsiteX1" fmla="*/ 229866 w 248285"/>
                <a:gd name="connsiteY1" fmla="*/ 229865 h 269304"/>
                <a:gd name="connsiteX2" fmla="*/ 134652 w 248285"/>
                <a:gd name="connsiteY2" fmla="*/ 269304 h 269304"/>
                <a:gd name="connsiteX3" fmla="*/ 0 w 248285"/>
                <a:gd name="connsiteY3" fmla="*/ 134652 h 269304"/>
                <a:gd name="connsiteX4" fmla="*/ 134652 w 248285"/>
                <a:gd name="connsiteY4" fmla="*/ 0 h 269304"/>
                <a:gd name="connsiteX5" fmla="*/ 229866 w 248285"/>
                <a:gd name="connsiteY5" fmla="*/ 39439 h 269304"/>
                <a:gd name="connsiteX6" fmla="*/ 240434 w 248285"/>
                <a:gd name="connsiteY6" fmla="*/ 55114 h 26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285" h="269304">
                  <a:moveTo>
                    <a:pt x="248285" y="202545"/>
                  </a:moveTo>
                  <a:lnTo>
                    <a:pt x="229866" y="229865"/>
                  </a:lnTo>
                  <a:cubicBezTo>
                    <a:pt x="205498" y="254233"/>
                    <a:pt x="171835" y="269304"/>
                    <a:pt x="134652" y="269304"/>
                  </a:cubicBezTo>
                  <a:cubicBezTo>
                    <a:pt x="60286" y="269304"/>
                    <a:pt x="0" y="209018"/>
                    <a:pt x="0" y="134652"/>
                  </a:cubicBezTo>
                  <a:cubicBezTo>
                    <a:pt x="0" y="60286"/>
                    <a:pt x="60286" y="0"/>
                    <a:pt x="134652" y="0"/>
                  </a:cubicBezTo>
                  <a:cubicBezTo>
                    <a:pt x="171835" y="0"/>
                    <a:pt x="205498" y="15072"/>
                    <a:pt x="229866" y="39439"/>
                  </a:cubicBezTo>
                  <a:lnTo>
                    <a:pt x="240434" y="55114"/>
                  </a:lnTo>
                </a:path>
              </a:pathLst>
            </a:custGeom>
            <a:noFill/>
            <a:ln w="57150">
              <a:solidFill>
                <a:srgbClr val="965FD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cxnSp>
          <p:nvCxnSpPr>
            <p:cNvPr id="4" name="Straight Arrow Connector 3">
              <a:extLst>
                <a:ext uri="{FF2B5EF4-FFF2-40B4-BE49-F238E27FC236}">
                  <a16:creationId xmlns:a16="http://schemas.microsoft.com/office/drawing/2014/main" id="{ECA1948C-139B-59CA-7921-CDB592B626F7}"/>
                </a:ext>
              </a:extLst>
            </p:cNvPr>
            <p:cNvCxnSpPr>
              <a:cxnSpLocks/>
              <a:stCxn id="3" idx="3"/>
            </p:cNvCxnSpPr>
            <p:nvPr/>
          </p:nvCxnSpPr>
          <p:spPr>
            <a:xfrm rot="5400000" flipH="1" flipV="1">
              <a:off x="-2729831" y="3853571"/>
              <a:ext cx="508104" cy="1"/>
            </a:xfrm>
            <a:prstGeom prst="straightConnector1">
              <a:avLst/>
            </a:prstGeom>
            <a:ln w="57150">
              <a:solidFill>
                <a:srgbClr val="965FD9"/>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5" name="Rectangle: Rounded Corners 4">
            <a:extLst>
              <a:ext uri="{FF2B5EF4-FFF2-40B4-BE49-F238E27FC236}">
                <a16:creationId xmlns:a16="http://schemas.microsoft.com/office/drawing/2014/main" id="{E3A3FF0D-36C1-5BFA-46BD-04093E4BCF93}"/>
              </a:ext>
            </a:extLst>
          </p:cNvPr>
          <p:cNvSpPr/>
          <p:nvPr/>
        </p:nvSpPr>
        <p:spPr bwMode="auto">
          <a:xfrm>
            <a:off x="1281365" y="1686893"/>
            <a:ext cx="4293854" cy="3800363"/>
          </a:xfrm>
          <a:prstGeom prst="roundRect">
            <a:avLst>
              <a:gd name="adj" fmla="val 2750"/>
            </a:avLst>
          </a:prstGeom>
          <a:solidFill>
            <a:schemeClr val="bg1"/>
          </a:solidFill>
          <a:ln w="38100">
            <a:gradFill flip="none" rotWithShape="1">
              <a:gsLst>
                <a:gs pos="67000">
                  <a:srgbClr val="A76CE9"/>
                </a:gs>
                <a:gs pos="100000">
                  <a:srgbClr val="552F99"/>
                </a:gs>
                <a:gs pos="0">
                  <a:srgbClr val="AE71F0"/>
                </a:gs>
              </a:gsLst>
              <a:lin ang="2700000" scaled="1"/>
              <a:tileRect/>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6" name="Group 5">
            <a:extLst>
              <a:ext uri="{FF2B5EF4-FFF2-40B4-BE49-F238E27FC236}">
                <a16:creationId xmlns:a16="http://schemas.microsoft.com/office/drawing/2014/main" id="{B583A011-EEA0-E000-8433-40FE750A9025}"/>
              </a:ext>
            </a:extLst>
          </p:cNvPr>
          <p:cNvGrpSpPr/>
          <p:nvPr/>
        </p:nvGrpSpPr>
        <p:grpSpPr>
          <a:xfrm>
            <a:off x="2969313" y="2728353"/>
            <a:ext cx="1718870" cy="465794"/>
            <a:chOff x="-3706807" y="-2780345"/>
            <a:chExt cx="1718870" cy="465794"/>
          </a:xfrm>
        </p:grpSpPr>
        <p:pic>
          <p:nvPicPr>
            <p:cNvPr id="7" name="Graphic 6">
              <a:extLst>
                <a:ext uri="{FF2B5EF4-FFF2-40B4-BE49-F238E27FC236}">
                  <a16:creationId xmlns:a16="http://schemas.microsoft.com/office/drawing/2014/main" id="{A3EE5F59-B5A3-E4E9-74F0-CE1098F11A2F}"/>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p:blipFill>
          <p:spPr>
            <a:xfrm>
              <a:off x="-3706807" y="-2780345"/>
              <a:ext cx="590732" cy="465794"/>
            </a:xfrm>
            <a:prstGeom prst="rect">
              <a:avLst/>
            </a:prstGeom>
            <a:effectLst>
              <a:outerShdw blurRad="88900" dist="25400" dir="2700000" algn="tl" rotWithShape="0">
                <a:prstClr val="black">
                  <a:alpha val="26000"/>
                </a:prstClr>
              </a:outerShdw>
            </a:effectLst>
          </p:spPr>
        </p:pic>
        <p:sp>
          <p:nvSpPr>
            <p:cNvPr id="8" name="TextBox 7">
              <a:extLst>
                <a:ext uri="{FF2B5EF4-FFF2-40B4-BE49-F238E27FC236}">
                  <a16:creationId xmlns:a16="http://schemas.microsoft.com/office/drawing/2014/main" id="{1DEF4E25-0579-85C5-7EEC-28D21E199561}"/>
                </a:ext>
              </a:extLst>
            </p:cNvPr>
            <p:cNvSpPr txBox="1"/>
            <p:nvPr/>
          </p:nvSpPr>
          <p:spPr>
            <a:xfrm>
              <a:off x="-2914619" y="-2762892"/>
              <a:ext cx="926682" cy="430887"/>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Frontend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Container</a:t>
              </a:r>
            </a:p>
          </p:txBody>
        </p:sp>
      </p:grpSp>
      <p:grpSp>
        <p:nvGrpSpPr>
          <p:cNvPr id="9" name="Group 8">
            <a:extLst>
              <a:ext uri="{FF2B5EF4-FFF2-40B4-BE49-F238E27FC236}">
                <a16:creationId xmlns:a16="http://schemas.microsoft.com/office/drawing/2014/main" id="{26A02B89-0C04-6C31-62F8-494A152861A2}"/>
              </a:ext>
            </a:extLst>
          </p:cNvPr>
          <p:cNvGrpSpPr/>
          <p:nvPr/>
        </p:nvGrpSpPr>
        <p:grpSpPr>
          <a:xfrm>
            <a:off x="2987503" y="1849035"/>
            <a:ext cx="1533155" cy="560322"/>
            <a:chOff x="-5771243" y="-1663618"/>
            <a:chExt cx="1533155" cy="560322"/>
          </a:xfrm>
        </p:grpSpPr>
        <p:pic>
          <p:nvPicPr>
            <p:cNvPr id="10" name="Graphic 9">
              <a:extLst>
                <a:ext uri="{FF2B5EF4-FFF2-40B4-BE49-F238E27FC236}">
                  <a16:creationId xmlns:a16="http://schemas.microsoft.com/office/drawing/2014/main" id="{0E132AC5-9318-0F1A-B0D4-E02E8C5B76C3}"/>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rcRect/>
            <a:stretch/>
          </p:blipFill>
          <p:spPr>
            <a:xfrm>
              <a:off x="-5771243" y="-1663618"/>
              <a:ext cx="560322" cy="560322"/>
            </a:xfrm>
            <a:prstGeom prst="rect">
              <a:avLst/>
            </a:prstGeom>
            <a:effectLst>
              <a:outerShdw blurRad="88900" dist="25400" dir="2700000" algn="tl" rotWithShape="0">
                <a:prstClr val="black">
                  <a:alpha val="26000"/>
                </a:prstClr>
              </a:outerShdw>
            </a:effectLst>
          </p:spPr>
        </p:pic>
        <p:sp>
          <p:nvSpPr>
            <p:cNvPr id="11" name="TextBox 10">
              <a:extLst>
                <a:ext uri="{FF2B5EF4-FFF2-40B4-BE49-F238E27FC236}">
                  <a16:creationId xmlns:a16="http://schemas.microsoft.com/office/drawing/2014/main" id="{DC08BD0F-1F20-1E1E-2B03-6CC785E79B94}"/>
                </a:ext>
              </a:extLst>
            </p:cNvPr>
            <p:cNvSpPr txBox="1"/>
            <p:nvPr/>
          </p:nvSpPr>
          <p:spPr>
            <a:xfrm>
              <a:off x="-4935971" y="-1581007"/>
              <a:ext cx="697883" cy="430887"/>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Internet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Gateway</a:t>
              </a:r>
            </a:p>
          </p:txBody>
        </p:sp>
      </p:grpSp>
      <p:cxnSp>
        <p:nvCxnSpPr>
          <p:cNvPr id="12" name="Straight Arrow Connector 14">
            <a:extLst>
              <a:ext uri="{FF2B5EF4-FFF2-40B4-BE49-F238E27FC236}">
                <a16:creationId xmlns:a16="http://schemas.microsoft.com/office/drawing/2014/main" id="{B19E4B0C-D113-3EAC-12C3-B5DD1B8B6DC3}"/>
              </a:ext>
            </a:extLst>
          </p:cNvPr>
          <p:cNvCxnSpPr>
            <a:cxnSpLocks/>
            <a:stCxn id="7" idx="0"/>
            <a:endCxn id="10" idx="2"/>
          </p:cNvCxnSpPr>
          <p:nvPr/>
        </p:nvCxnSpPr>
        <p:spPr>
          <a:xfrm flipV="1">
            <a:off x="3264679" y="2409357"/>
            <a:ext cx="2985" cy="318996"/>
          </a:xfrm>
          <a:prstGeom prst="straightConnector1">
            <a:avLst/>
          </a:prstGeom>
          <a:ln w="38100">
            <a:gradFill flip="none" rotWithShape="1">
              <a:gsLst>
                <a:gs pos="0">
                  <a:srgbClr val="50E6FF"/>
                </a:gs>
                <a:gs pos="100000">
                  <a:srgbClr val="1EB9EA"/>
                </a:gs>
              </a:gsLst>
              <a:lin ang="13500000" scaled="1"/>
              <a:tileRect/>
            </a:gradFill>
            <a:headEnd type="triangle" w="med" len="med"/>
            <a:tailEnd type="oval" w="sm" len="sm"/>
          </a:ln>
          <a:effectLst/>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AACF5976-8342-932D-6C28-ACA0376BFFCF}"/>
              </a:ext>
            </a:extLst>
          </p:cNvPr>
          <p:cNvSpPr txBox="1"/>
          <p:nvPr/>
        </p:nvSpPr>
        <p:spPr>
          <a:xfrm>
            <a:off x="1851483" y="1346842"/>
            <a:ext cx="1202252" cy="276999"/>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tx2"/>
                </a:solidFill>
                <a:effectLst/>
                <a:uLnTx/>
                <a:uFillTx/>
                <a:latin typeface="Segoe UI Semibold"/>
                <a:ea typeface="+mn-ea"/>
                <a:cs typeface="+mn-cs"/>
              </a:rPr>
              <a:t>Application</a:t>
            </a:r>
            <a:endParaRPr kumimoji="0" lang="en-US" sz="1600" b="0" i="0" u="none" strike="noStrike" kern="1200" cap="none" spc="0" normalizeH="0" baseline="0" noProof="0" dirty="0">
              <a:ln>
                <a:noFill/>
              </a:ln>
              <a:solidFill>
                <a:schemeClr val="tx2"/>
              </a:solidFill>
              <a:effectLst/>
              <a:uLnTx/>
              <a:uFillTx/>
              <a:latin typeface="Segoe UI Semibold"/>
              <a:ea typeface="+mn-ea"/>
              <a:cs typeface="+mn-cs"/>
            </a:endParaRPr>
          </a:p>
        </p:txBody>
      </p:sp>
      <p:pic>
        <p:nvPicPr>
          <p:cNvPr id="43" name="Graphic 42">
            <a:extLst>
              <a:ext uri="{FF2B5EF4-FFF2-40B4-BE49-F238E27FC236}">
                <a16:creationId xmlns:a16="http://schemas.microsoft.com/office/drawing/2014/main" id="{9F8497B4-6284-8298-24BE-7EEC968AEE38}"/>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rcRect/>
          <a:stretch/>
        </p:blipFill>
        <p:spPr>
          <a:xfrm>
            <a:off x="1104267" y="1408751"/>
            <a:ext cx="665671" cy="570793"/>
          </a:xfrm>
          <a:prstGeom prst="rect">
            <a:avLst/>
          </a:prstGeom>
          <a:effectLst>
            <a:outerShdw blurRad="88900" dist="25400" dir="2700000" algn="tl" rotWithShape="0">
              <a:prstClr val="black">
                <a:alpha val="26000"/>
              </a:prstClr>
            </a:outerShdw>
          </a:effectLst>
        </p:spPr>
      </p:pic>
      <p:grpSp>
        <p:nvGrpSpPr>
          <p:cNvPr id="44" name="Group 43">
            <a:extLst>
              <a:ext uri="{FF2B5EF4-FFF2-40B4-BE49-F238E27FC236}">
                <a16:creationId xmlns:a16="http://schemas.microsoft.com/office/drawing/2014/main" id="{7F3AB54E-DC86-4B9E-24B7-5E37F511DA6D}"/>
              </a:ext>
            </a:extLst>
          </p:cNvPr>
          <p:cNvGrpSpPr/>
          <p:nvPr/>
        </p:nvGrpSpPr>
        <p:grpSpPr>
          <a:xfrm>
            <a:off x="3877283" y="3702200"/>
            <a:ext cx="1336601" cy="714104"/>
            <a:chOff x="-4835593" y="-107731"/>
            <a:chExt cx="1336601" cy="714104"/>
          </a:xfrm>
        </p:grpSpPr>
        <p:grpSp>
          <p:nvGrpSpPr>
            <p:cNvPr id="45" name="Group 44">
              <a:extLst>
                <a:ext uri="{FF2B5EF4-FFF2-40B4-BE49-F238E27FC236}">
                  <a16:creationId xmlns:a16="http://schemas.microsoft.com/office/drawing/2014/main" id="{E0C3CE0C-E714-4E30-CEED-5992D35E7A83}"/>
                </a:ext>
              </a:extLst>
            </p:cNvPr>
            <p:cNvGrpSpPr/>
            <p:nvPr/>
          </p:nvGrpSpPr>
          <p:grpSpPr>
            <a:xfrm>
              <a:off x="-4835593" y="-107731"/>
              <a:ext cx="741464" cy="714104"/>
              <a:chOff x="7707431" y="3858069"/>
              <a:chExt cx="741464" cy="714104"/>
            </a:xfrm>
          </p:grpSpPr>
          <p:pic>
            <p:nvPicPr>
              <p:cNvPr id="47" name="Graphic 46">
                <a:extLst>
                  <a:ext uri="{FF2B5EF4-FFF2-40B4-BE49-F238E27FC236}">
                    <a16:creationId xmlns:a16="http://schemas.microsoft.com/office/drawing/2014/main" id="{24448002-BE59-E702-EC9D-94062A06C8D2}"/>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rcRect/>
              <a:stretch/>
            </p:blipFill>
            <p:spPr>
              <a:xfrm>
                <a:off x="7707431" y="3858069"/>
                <a:ext cx="510074" cy="714104"/>
              </a:xfrm>
              <a:prstGeom prst="rect">
                <a:avLst/>
              </a:prstGeom>
            </p:spPr>
          </p:pic>
          <p:pic>
            <p:nvPicPr>
              <p:cNvPr id="48" name="Graphic 56">
                <a:extLst>
                  <a:ext uri="{FF2B5EF4-FFF2-40B4-BE49-F238E27FC236}">
                    <a16:creationId xmlns:a16="http://schemas.microsoft.com/office/drawing/2014/main" id="{088B7576-3B02-08B1-6683-CE6ABFD32B83}"/>
                  </a:ext>
                </a:extLst>
              </p:cNvPr>
              <p:cNvPicPr>
                <a:picLocks noChangeAspect="1"/>
              </p:cNvPicPr>
              <p:nvPr/>
            </p:nvPicPr>
            <p:blipFill>
              <a:blip r:embed="rId24">
                <a:extLst>
                  <a:ext uri="{28A0092B-C50C-407E-A947-70E740481C1C}">
                    <a14:useLocalDpi xmlns:a14="http://schemas.microsoft.com/office/drawing/2010/main" val="0"/>
                  </a:ext>
                </a:extLst>
              </a:blip>
              <a:srcRect/>
              <a:stretch/>
            </p:blipFill>
            <p:spPr>
              <a:xfrm>
                <a:off x="8003813" y="4102800"/>
                <a:ext cx="445082" cy="396964"/>
              </a:xfrm>
              <a:prstGeom prst="rect">
                <a:avLst/>
              </a:prstGeom>
              <a:effectLst>
                <a:outerShdw blurRad="88900" dist="25400" dir="2700000" algn="tl" rotWithShape="0">
                  <a:prstClr val="black">
                    <a:alpha val="26000"/>
                  </a:prstClr>
                </a:outerShdw>
              </a:effectLst>
            </p:spPr>
          </p:pic>
        </p:grpSp>
        <p:sp>
          <p:nvSpPr>
            <p:cNvPr id="46" name="TextBox 45">
              <a:extLst>
                <a:ext uri="{FF2B5EF4-FFF2-40B4-BE49-F238E27FC236}">
                  <a16:creationId xmlns:a16="http://schemas.microsoft.com/office/drawing/2014/main" id="{A41157B6-C4FD-CFD1-BCEC-A176E8BC1DCC}"/>
                </a:ext>
              </a:extLst>
            </p:cNvPr>
            <p:cNvSpPr txBox="1"/>
            <p:nvPr/>
          </p:nvSpPr>
          <p:spPr>
            <a:xfrm>
              <a:off x="-3989511" y="-21734"/>
              <a:ext cx="490519" cy="430887"/>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Redis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Cache</a:t>
              </a:r>
            </a:p>
          </p:txBody>
        </p:sp>
      </p:grpSp>
      <p:grpSp>
        <p:nvGrpSpPr>
          <p:cNvPr id="49" name="Group 48">
            <a:extLst>
              <a:ext uri="{FF2B5EF4-FFF2-40B4-BE49-F238E27FC236}">
                <a16:creationId xmlns:a16="http://schemas.microsoft.com/office/drawing/2014/main" id="{570E293E-2A7C-FADA-764C-2D658DE41C6D}"/>
              </a:ext>
            </a:extLst>
          </p:cNvPr>
          <p:cNvGrpSpPr/>
          <p:nvPr/>
        </p:nvGrpSpPr>
        <p:grpSpPr>
          <a:xfrm>
            <a:off x="2683172" y="4583762"/>
            <a:ext cx="1599803" cy="714104"/>
            <a:chOff x="-2609503" y="-156546"/>
            <a:chExt cx="1599803" cy="714104"/>
          </a:xfrm>
        </p:grpSpPr>
        <p:grpSp>
          <p:nvGrpSpPr>
            <p:cNvPr id="50" name="Group 49">
              <a:extLst>
                <a:ext uri="{FF2B5EF4-FFF2-40B4-BE49-F238E27FC236}">
                  <a16:creationId xmlns:a16="http://schemas.microsoft.com/office/drawing/2014/main" id="{F584BC0B-4EF9-D8AE-ABBE-D8F0F87375AF}"/>
                </a:ext>
              </a:extLst>
            </p:cNvPr>
            <p:cNvGrpSpPr/>
            <p:nvPr/>
          </p:nvGrpSpPr>
          <p:grpSpPr>
            <a:xfrm>
              <a:off x="-2609503" y="-156546"/>
              <a:ext cx="759386" cy="714104"/>
              <a:chOff x="9836496" y="3805854"/>
              <a:chExt cx="759386" cy="714104"/>
            </a:xfrm>
          </p:grpSpPr>
          <p:pic>
            <p:nvPicPr>
              <p:cNvPr id="52" name="Graphic 51">
                <a:extLst>
                  <a:ext uri="{FF2B5EF4-FFF2-40B4-BE49-F238E27FC236}">
                    <a16:creationId xmlns:a16="http://schemas.microsoft.com/office/drawing/2014/main" id="{C4E6429E-E38B-0DEE-F051-398A451C544E}"/>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rcRect/>
              <a:stretch/>
            </p:blipFill>
            <p:spPr>
              <a:xfrm>
                <a:off x="9836496" y="3805854"/>
                <a:ext cx="510074" cy="714104"/>
              </a:xfrm>
              <a:prstGeom prst="rect">
                <a:avLst/>
              </a:prstGeom>
            </p:spPr>
          </p:pic>
          <p:pic>
            <p:nvPicPr>
              <p:cNvPr id="94" name="Graphic 56">
                <a:extLst>
                  <a:ext uri="{FF2B5EF4-FFF2-40B4-BE49-F238E27FC236}">
                    <a16:creationId xmlns:a16="http://schemas.microsoft.com/office/drawing/2014/main" id="{952D9D3C-EA34-D975-1DD2-286A72E38A14}"/>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rcRect/>
              <a:stretch/>
            </p:blipFill>
            <p:spPr>
              <a:xfrm>
                <a:off x="10128459" y="4037380"/>
                <a:ext cx="467423" cy="467423"/>
              </a:xfrm>
              <a:prstGeom prst="rect">
                <a:avLst/>
              </a:prstGeom>
              <a:effectLst>
                <a:outerShdw blurRad="88900" dist="25400" dir="2700000" algn="tl" rotWithShape="0">
                  <a:prstClr val="black">
                    <a:alpha val="26000"/>
                  </a:prstClr>
                </a:outerShdw>
              </a:effectLst>
            </p:spPr>
          </p:pic>
        </p:grpSp>
        <p:sp>
          <p:nvSpPr>
            <p:cNvPr id="51" name="TextBox 50">
              <a:extLst>
                <a:ext uri="{FF2B5EF4-FFF2-40B4-BE49-F238E27FC236}">
                  <a16:creationId xmlns:a16="http://schemas.microsoft.com/office/drawing/2014/main" id="{A908D481-F66B-C800-657A-AF42522F9C5C}"/>
                </a:ext>
              </a:extLst>
            </p:cNvPr>
            <p:cNvSpPr txBox="1"/>
            <p:nvPr/>
          </p:nvSpPr>
          <p:spPr>
            <a:xfrm>
              <a:off x="-1759392" y="-14938"/>
              <a:ext cx="749692" cy="430887"/>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SQL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Database</a:t>
              </a:r>
            </a:p>
          </p:txBody>
        </p:sp>
      </p:grpSp>
      <p:grpSp>
        <p:nvGrpSpPr>
          <p:cNvPr id="95" name="Group 94">
            <a:extLst>
              <a:ext uri="{FF2B5EF4-FFF2-40B4-BE49-F238E27FC236}">
                <a16:creationId xmlns:a16="http://schemas.microsoft.com/office/drawing/2014/main" id="{BD0499B3-B501-A9ED-56DB-4A06681A27EE}"/>
              </a:ext>
            </a:extLst>
          </p:cNvPr>
          <p:cNvGrpSpPr/>
          <p:nvPr/>
        </p:nvGrpSpPr>
        <p:grpSpPr>
          <a:xfrm>
            <a:off x="1690558" y="3627132"/>
            <a:ext cx="1735204" cy="491552"/>
            <a:chOff x="-3723141" y="-2793224"/>
            <a:chExt cx="1735204" cy="491552"/>
          </a:xfrm>
        </p:grpSpPr>
        <p:pic>
          <p:nvPicPr>
            <p:cNvPr id="96" name="Graphic 95">
              <a:extLst>
                <a:ext uri="{FF2B5EF4-FFF2-40B4-BE49-F238E27FC236}">
                  <a16:creationId xmlns:a16="http://schemas.microsoft.com/office/drawing/2014/main" id="{E62B8F6A-8097-BFD8-D7CE-DB9656BB48B1}"/>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p:blipFill>
          <p:spPr>
            <a:xfrm>
              <a:off x="-3723141" y="-2793224"/>
              <a:ext cx="623400" cy="491552"/>
            </a:xfrm>
            <a:prstGeom prst="rect">
              <a:avLst/>
            </a:prstGeom>
            <a:effectLst>
              <a:outerShdw blurRad="88900" dist="25400" dir="2700000" algn="tl" rotWithShape="0">
                <a:prstClr val="black">
                  <a:alpha val="26000"/>
                </a:prstClr>
              </a:outerShdw>
            </a:effectLst>
          </p:spPr>
        </p:pic>
        <p:sp>
          <p:nvSpPr>
            <p:cNvPr id="97" name="TextBox 96">
              <a:extLst>
                <a:ext uri="{FF2B5EF4-FFF2-40B4-BE49-F238E27FC236}">
                  <a16:creationId xmlns:a16="http://schemas.microsoft.com/office/drawing/2014/main" id="{9C0F8F91-31FB-D1CC-6BE8-5867E426E5E3}"/>
                </a:ext>
              </a:extLst>
            </p:cNvPr>
            <p:cNvSpPr txBox="1"/>
            <p:nvPr/>
          </p:nvSpPr>
          <p:spPr>
            <a:xfrm>
              <a:off x="-2914619" y="-2762892"/>
              <a:ext cx="926682" cy="430887"/>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Backend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Container</a:t>
              </a:r>
            </a:p>
          </p:txBody>
        </p:sp>
      </p:grpSp>
      <p:cxnSp>
        <p:nvCxnSpPr>
          <p:cNvPr id="98" name="Straight Arrow Connector 14">
            <a:extLst>
              <a:ext uri="{FF2B5EF4-FFF2-40B4-BE49-F238E27FC236}">
                <a16:creationId xmlns:a16="http://schemas.microsoft.com/office/drawing/2014/main" id="{0F3C260D-C827-9FC2-6BEE-446F441BB9DB}"/>
              </a:ext>
            </a:extLst>
          </p:cNvPr>
          <p:cNvCxnSpPr>
            <a:cxnSpLocks/>
            <a:stCxn id="47" idx="0"/>
            <a:endCxn id="7" idx="2"/>
          </p:cNvCxnSpPr>
          <p:nvPr/>
        </p:nvCxnSpPr>
        <p:spPr>
          <a:xfrm rot="16200000" flipV="1">
            <a:off x="3444474" y="3014353"/>
            <a:ext cx="508053" cy="867641"/>
          </a:xfrm>
          <a:prstGeom prst="curvedConnector3">
            <a:avLst>
              <a:gd name="adj1" fmla="val 50000"/>
            </a:avLst>
          </a:prstGeom>
          <a:ln w="38100">
            <a:gradFill flip="none" rotWithShape="1">
              <a:gsLst>
                <a:gs pos="0">
                  <a:srgbClr val="50E6FF"/>
                </a:gs>
                <a:gs pos="100000">
                  <a:srgbClr val="1EB9EA"/>
                </a:gs>
              </a:gsLst>
              <a:lin ang="13500000" scaled="1"/>
              <a:tileRect/>
            </a:gradFill>
            <a:headEnd type="triangle" w="med" len="med"/>
            <a:tailEnd type="oval" w="sm" len="sm"/>
          </a:ln>
          <a:effectLst/>
        </p:spPr>
        <p:style>
          <a:lnRef idx="1">
            <a:schemeClr val="accent1"/>
          </a:lnRef>
          <a:fillRef idx="0">
            <a:schemeClr val="accent1"/>
          </a:fillRef>
          <a:effectRef idx="0">
            <a:schemeClr val="accent1"/>
          </a:effectRef>
          <a:fontRef idx="minor">
            <a:schemeClr val="tx1"/>
          </a:fontRef>
        </p:style>
      </p:cxnSp>
      <p:cxnSp>
        <p:nvCxnSpPr>
          <p:cNvPr id="99" name="Straight Arrow Connector 14">
            <a:extLst>
              <a:ext uri="{FF2B5EF4-FFF2-40B4-BE49-F238E27FC236}">
                <a16:creationId xmlns:a16="http://schemas.microsoft.com/office/drawing/2014/main" id="{EA12658F-8BAB-87A4-1577-E72B0043C85A}"/>
              </a:ext>
            </a:extLst>
          </p:cNvPr>
          <p:cNvCxnSpPr>
            <a:cxnSpLocks/>
            <a:stCxn id="52" idx="0"/>
            <a:endCxn id="96" idx="2"/>
          </p:cNvCxnSpPr>
          <p:nvPr/>
        </p:nvCxnSpPr>
        <p:spPr>
          <a:xfrm rot="16200000" flipV="1">
            <a:off x="2237695" y="3883247"/>
            <a:ext cx="465078" cy="935951"/>
          </a:xfrm>
          <a:prstGeom prst="curvedConnector3">
            <a:avLst>
              <a:gd name="adj1" fmla="val 50000"/>
            </a:avLst>
          </a:prstGeom>
          <a:ln w="38100">
            <a:gradFill flip="none" rotWithShape="1">
              <a:gsLst>
                <a:gs pos="0">
                  <a:srgbClr val="50E6FF"/>
                </a:gs>
                <a:gs pos="100000">
                  <a:srgbClr val="1EB9EA"/>
                </a:gs>
              </a:gsLst>
              <a:lin ang="13500000" scaled="1"/>
              <a:tileRect/>
            </a:gradFill>
            <a:headEnd type="triangle" w="med" len="med"/>
            <a:tailEnd type="oval" w="sm" len="sm"/>
          </a:ln>
          <a:effectLst/>
        </p:spPr>
        <p:style>
          <a:lnRef idx="1">
            <a:schemeClr val="accent1"/>
          </a:lnRef>
          <a:fillRef idx="0">
            <a:schemeClr val="accent1"/>
          </a:fillRef>
          <a:effectRef idx="0">
            <a:schemeClr val="accent1"/>
          </a:effectRef>
          <a:fontRef idx="minor">
            <a:schemeClr val="tx1"/>
          </a:fontRef>
        </p:style>
      </p:cxnSp>
      <p:cxnSp>
        <p:nvCxnSpPr>
          <p:cNvPr id="100" name="Straight Arrow Connector 14">
            <a:extLst>
              <a:ext uri="{FF2B5EF4-FFF2-40B4-BE49-F238E27FC236}">
                <a16:creationId xmlns:a16="http://schemas.microsoft.com/office/drawing/2014/main" id="{90D9441E-5115-4004-200B-D5B3BB97AA07}"/>
              </a:ext>
            </a:extLst>
          </p:cNvPr>
          <p:cNvCxnSpPr>
            <a:cxnSpLocks/>
            <a:stCxn id="96" idx="0"/>
            <a:endCxn id="7" idx="2"/>
          </p:cNvCxnSpPr>
          <p:nvPr/>
        </p:nvCxnSpPr>
        <p:spPr>
          <a:xfrm rot="5400000" flipH="1" flipV="1">
            <a:off x="2416976" y="2779430"/>
            <a:ext cx="432985" cy="1262421"/>
          </a:xfrm>
          <a:prstGeom prst="curvedConnector3">
            <a:avLst>
              <a:gd name="adj1" fmla="val 50000"/>
            </a:avLst>
          </a:prstGeom>
          <a:ln w="38100">
            <a:gradFill flip="none" rotWithShape="1">
              <a:gsLst>
                <a:gs pos="0">
                  <a:srgbClr val="50E6FF"/>
                </a:gs>
                <a:gs pos="100000">
                  <a:srgbClr val="1EB9EA"/>
                </a:gs>
              </a:gsLst>
              <a:lin ang="13500000" scaled="1"/>
              <a:tileRect/>
            </a:gradFill>
            <a:headEnd type="triangle" w="med" len="med"/>
            <a:tailEnd type="oval" w="sm" len="sm"/>
          </a:ln>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022697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842"/>
        <p:cNvGrpSpPr/>
        <p:nvPr/>
      </p:nvGrpSpPr>
      <p:grpSpPr>
        <a:xfrm>
          <a:off x="0" y="0"/>
          <a:ext cx="0" cy="0"/>
          <a:chOff x="0" y="0"/>
          <a:chExt cx="0" cy="0"/>
        </a:xfrm>
      </p:grpSpPr>
      <p:pic>
        <p:nvPicPr>
          <p:cNvPr id="2" name="deploy">
            <a:hlinkClick r:id="" action="ppaction://media"/>
            <a:extLst>
              <a:ext uri="{FF2B5EF4-FFF2-40B4-BE49-F238E27FC236}">
                <a16:creationId xmlns:a16="http://schemas.microsoft.com/office/drawing/2014/main" id="{8B2BDE25-C433-DC0E-745F-1D0A0B6DEFE2}"/>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17358" y="0"/>
            <a:ext cx="12192000" cy="6858000"/>
          </a:xfrm>
          <a:prstGeom prst="rect">
            <a:avLst/>
          </a:prstGeom>
        </p:spPr>
      </p:pic>
      <p:pic>
        <p:nvPicPr>
          <p:cNvPr id="3" name="init">
            <a:hlinkClick r:id="" action="ppaction://media"/>
            <a:extLst>
              <a:ext uri="{FF2B5EF4-FFF2-40B4-BE49-F238E27FC236}">
                <a16:creationId xmlns:a16="http://schemas.microsoft.com/office/drawing/2014/main" id="{7B806BBB-9BBF-DE71-96B4-8050C6B9E6FE}"/>
              </a:ext>
            </a:extLst>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17358" y="-12481"/>
            <a:ext cx="12192000" cy="6858000"/>
          </a:xfrm>
          <a:prstGeom prst="rect">
            <a:avLst/>
          </a:prstGeom>
        </p:spPr>
      </p:pic>
      <p:sp>
        <p:nvSpPr>
          <p:cNvPr id="2826" name="Rectangle 2825">
            <a:extLst>
              <a:ext uri="{FF2B5EF4-FFF2-40B4-BE49-F238E27FC236}">
                <a16:creationId xmlns:a16="http://schemas.microsoft.com/office/drawing/2014/main" id="{BD7A769B-0382-C3CA-42ED-848D598C0648}"/>
              </a:ext>
            </a:extLst>
          </p:cNvPr>
          <p:cNvSpPr/>
          <p:nvPr/>
        </p:nvSpPr>
        <p:spPr>
          <a:xfrm>
            <a:off x="6391558" y="-25400"/>
            <a:ext cx="5813766" cy="6896100"/>
          </a:xfrm>
          <a:prstGeom prst="rect">
            <a:avLst/>
          </a:prstGeom>
          <a:solidFill>
            <a:srgbClr val="18181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dirty="0"/>
          </a:p>
        </p:txBody>
      </p:sp>
      <p:grpSp>
        <p:nvGrpSpPr>
          <p:cNvPr id="2833" name="Group 2832">
            <a:extLst>
              <a:ext uri="{FF2B5EF4-FFF2-40B4-BE49-F238E27FC236}">
                <a16:creationId xmlns:a16="http://schemas.microsoft.com/office/drawing/2014/main" id="{43E008AA-EE45-3567-D4EB-B8B3B8B3AD5B}"/>
              </a:ext>
            </a:extLst>
          </p:cNvPr>
          <p:cNvGrpSpPr/>
          <p:nvPr/>
        </p:nvGrpSpPr>
        <p:grpSpPr>
          <a:xfrm>
            <a:off x="6391557" y="1238013"/>
            <a:ext cx="5121062" cy="4756606"/>
            <a:chOff x="6830168" y="1599365"/>
            <a:chExt cx="3759288" cy="3491746"/>
          </a:xfrm>
        </p:grpSpPr>
        <p:sp>
          <p:nvSpPr>
            <p:cNvPr id="2830" name="!!Azure Env Box">
              <a:extLst>
                <a:ext uri="{FF2B5EF4-FFF2-40B4-BE49-F238E27FC236}">
                  <a16:creationId xmlns:a16="http://schemas.microsoft.com/office/drawing/2014/main" id="{3A28FFAE-4F61-F007-CD84-59E4660A690B}"/>
                </a:ext>
              </a:extLst>
            </p:cNvPr>
            <p:cNvSpPr/>
            <p:nvPr/>
          </p:nvSpPr>
          <p:spPr bwMode="auto">
            <a:xfrm>
              <a:off x="6944068" y="1864687"/>
              <a:ext cx="3645388" cy="3226424"/>
            </a:xfrm>
            <a:prstGeom prst="roundRect">
              <a:avLst>
                <a:gd name="adj" fmla="val 3472"/>
              </a:avLst>
            </a:prstGeom>
            <a:solidFill>
              <a:schemeClr val="bg1"/>
            </a:solidFill>
            <a:ln w="38100">
              <a:solidFill>
                <a:srgbClr val="DD5630"/>
              </a:solidFill>
              <a:headEnd type="none" w="med" len="med"/>
              <a:tailEnd type="none" w="med" len="med"/>
            </a:ln>
            <a:effectLst>
              <a:outerShdw blurRad="152400" dist="25400" dir="2700000" sx="101000" sy="101000" algn="ctr" rotWithShape="0">
                <a:srgbClr val="000000">
                  <a:alpha val="26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2831" name="!!Azure Env">
              <a:extLst>
                <a:ext uri="{FF2B5EF4-FFF2-40B4-BE49-F238E27FC236}">
                  <a16:creationId xmlns:a16="http://schemas.microsoft.com/office/drawing/2014/main" id="{29F1E89C-ED0C-2423-8127-6FEFB38E6A74}"/>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6830168" y="1618171"/>
              <a:ext cx="403776" cy="453240"/>
            </a:xfrm>
            <a:prstGeom prst="rect">
              <a:avLst/>
            </a:prstGeom>
            <a:effectLst>
              <a:outerShdw blurRad="88900" dist="25400" dir="2700000" algn="tl" rotWithShape="0">
                <a:prstClr val="black">
                  <a:alpha val="26000"/>
                </a:prstClr>
              </a:outerShdw>
            </a:effectLst>
          </p:spPr>
        </p:pic>
        <p:sp>
          <p:nvSpPr>
            <p:cNvPr id="2832" name="!!Azure Env Text">
              <a:extLst>
                <a:ext uri="{FF2B5EF4-FFF2-40B4-BE49-F238E27FC236}">
                  <a16:creationId xmlns:a16="http://schemas.microsoft.com/office/drawing/2014/main" id="{F21CF805-D983-D722-8B6C-F5C2338AE3D2}"/>
                </a:ext>
              </a:extLst>
            </p:cNvPr>
            <p:cNvSpPr txBox="1"/>
            <p:nvPr/>
          </p:nvSpPr>
          <p:spPr>
            <a:xfrm>
              <a:off x="7292419" y="1599365"/>
              <a:ext cx="1106894" cy="225934"/>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chemeClr val="tx2"/>
                  </a:solidFill>
                  <a:effectLst/>
                  <a:uLnTx/>
                  <a:uFillTx/>
                  <a:latin typeface="Segoe UI Semibold"/>
                  <a:ea typeface="+mn-ea"/>
                  <a:cs typeface="+mn-cs"/>
                </a:rPr>
                <a:t>default</a:t>
              </a:r>
              <a:endParaRPr kumimoji="0" lang="en-US" sz="1800" b="0" i="0" u="none" strike="noStrike" kern="1200" cap="none" spc="0" normalizeH="0" baseline="0" noProof="0" dirty="0">
                <a:ln>
                  <a:noFill/>
                </a:ln>
                <a:solidFill>
                  <a:schemeClr val="tx2"/>
                </a:solidFill>
                <a:effectLst/>
                <a:uLnTx/>
                <a:uFillTx/>
                <a:latin typeface="Segoe UI Semibold"/>
                <a:ea typeface="+mn-ea"/>
                <a:cs typeface="+mn-cs"/>
              </a:endParaRPr>
            </a:p>
          </p:txBody>
        </p:sp>
      </p:grpSp>
      <p:grpSp>
        <p:nvGrpSpPr>
          <p:cNvPr id="2881" name="Group 2880">
            <a:extLst>
              <a:ext uri="{FF2B5EF4-FFF2-40B4-BE49-F238E27FC236}">
                <a16:creationId xmlns:a16="http://schemas.microsoft.com/office/drawing/2014/main" id="{56A10CBC-6D03-8DDE-0FFF-9B7B66E3DE48}"/>
              </a:ext>
            </a:extLst>
          </p:cNvPr>
          <p:cNvGrpSpPr/>
          <p:nvPr/>
        </p:nvGrpSpPr>
        <p:grpSpPr>
          <a:xfrm>
            <a:off x="6987579" y="1863722"/>
            <a:ext cx="3880975" cy="3612620"/>
            <a:chOff x="6790176" y="1743134"/>
            <a:chExt cx="3880975" cy="3612620"/>
          </a:xfrm>
        </p:grpSpPr>
        <p:sp>
          <p:nvSpPr>
            <p:cNvPr id="2837" name="Rectangle: Rounded Corners 2836">
              <a:extLst>
                <a:ext uri="{FF2B5EF4-FFF2-40B4-BE49-F238E27FC236}">
                  <a16:creationId xmlns:a16="http://schemas.microsoft.com/office/drawing/2014/main" id="{A4912BA6-1BCE-A5A7-48A8-EE48F5EB483D}"/>
                </a:ext>
              </a:extLst>
            </p:cNvPr>
            <p:cNvSpPr/>
            <p:nvPr/>
          </p:nvSpPr>
          <p:spPr bwMode="auto">
            <a:xfrm>
              <a:off x="6967273" y="2077561"/>
              <a:ext cx="3703878" cy="3278193"/>
            </a:xfrm>
            <a:prstGeom prst="roundRect">
              <a:avLst>
                <a:gd name="adj" fmla="val 2750"/>
              </a:avLst>
            </a:prstGeom>
            <a:solidFill>
              <a:schemeClr val="bg1"/>
            </a:solidFill>
            <a:ln w="38100">
              <a:gradFill flip="none" rotWithShape="1">
                <a:gsLst>
                  <a:gs pos="67000">
                    <a:srgbClr val="A76CE9"/>
                  </a:gs>
                  <a:gs pos="100000">
                    <a:srgbClr val="552F99"/>
                  </a:gs>
                  <a:gs pos="0">
                    <a:srgbClr val="AE71F0"/>
                  </a:gs>
                </a:gsLst>
                <a:lin ang="2700000" scaled="1"/>
                <a:tileRect/>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2838" name="Group 2837">
              <a:extLst>
                <a:ext uri="{FF2B5EF4-FFF2-40B4-BE49-F238E27FC236}">
                  <a16:creationId xmlns:a16="http://schemas.microsoft.com/office/drawing/2014/main" id="{71EB0C9E-AF31-EA25-7038-8D5981BCB89C}"/>
                </a:ext>
              </a:extLst>
            </p:cNvPr>
            <p:cNvGrpSpPr/>
            <p:nvPr/>
          </p:nvGrpSpPr>
          <p:grpSpPr>
            <a:xfrm>
              <a:off x="8090302" y="3356232"/>
              <a:ext cx="1906330" cy="671478"/>
              <a:chOff x="-3893706" y="-2451331"/>
              <a:chExt cx="2209980" cy="778435"/>
            </a:xfrm>
          </p:grpSpPr>
          <p:pic>
            <p:nvPicPr>
              <p:cNvPr id="2839" name="Graphic 2838">
                <a:extLst>
                  <a:ext uri="{FF2B5EF4-FFF2-40B4-BE49-F238E27FC236}">
                    <a16:creationId xmlns:a16="http://schemas.microsoft.com/office/drawing/2014/main" id="{A231A450-1193-70E0-8844-9F41782FDFA9}"/>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3893706" y="-2451331"/>
                <a:ext cx="987231" cy="778435"/>
              </a:xfrm>
              <a:prstGeom prst="rect">
                <a:avLst/>
              </a:prstGeom>
              <a:effectLst>
                <a:outerShdw blurRad="88900" dist="25400" dir="2700000" algn="tl" rotWithShape="0">
                  <a:prstClr val="black">
                    <a:alpha val="26000"/>
                  </a:prstClr>
                </a:outerShdw>
              </a:effectLst>
            </p:spPr>
          </p:pic>
          <p:sp>
            <p:nvSpPr>
              <p:cNvPr id="2840" name="TextBox 2839">
                <a:extLst>
                  <a:ext uri="{FF2B5EF4-FFF2-40B4-BE49-F238E27FC236}">
                    <a16:creationId xmlns:a16="http://schemas.microsoft.com/office/drawing/2014/main" id="{C3814479-D160-7BD8-080D-A68570B91E1D}"/>
                  </a:ext>
                </a:extLst>
              </p:cNvPr>
              <p:cNvSpPr txBox="1"/>
              <p:nvPr/>
            </p:nvSpPr>
            <p:spPr>
              <a:xfrm>
                <a:off x="-2781122" y="-2204836"/>
                <a:ext cx="1097396" cy="285441"/>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chemeClr val="tx2"/>
                    </a:solidFill>
                    <a:effectLst/>
                    <a:uLnTx/>
                    <a:uFillTx/>
                    <a:latin typeface="Segoe UI Semibold"/>
                    <a:ea typeface="+mn-ea"/>
                    <a:cs typeface="+mn-cs"/>
                  </a:rPr>
                  <a:t>demo</a:t>
                </a:r>
              </a:p>
            </p:txBody>
          </p:sp>
        </p:grpSp>
        <p:sp>
          <p:nvSpPr>
            <p:cNvPr id="2846" name="TextBox 2845">
              <a:extLst>
                <a:ext uri="{FF2B5EF4-FFF2-40B4-BE49-F238E27FC236}">
                  <a16:creationId xmlns:a16="http://schemas.microsoft.com/office/drawing/2014/main" id="{B709B58C-5BB4-CDEC-9994-50090973933C}"/>
                </a:ext>
              </a:extLst>
            </p:cNvPr>
            <p:cNvSpPr txBox="1"/>
            <p:nvPr/>
          </p:nvSpPr>
          <p:spPr>
            <a:xfrm>
              <a:off x="7449276" y="1743134"/>
              <a:ext cx="1731691" cy="276999"/>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schemeClr val="tx2"/>
                  </a:solidFill>
                  <a:effectLst/>
                  <a:uLnTx/>
                  <a:uFillTx/>
                  <a:latin typeface="Segoe UI Semibold"/>
                  <a:ea typeface="+mn-ea"/>
                  <a:cs typeface="+mn-cs"/>
                </a:rPr>
                <a:t>swetugg</a:t>
              </a:r>
              <a:r>
                <a:rPr kumimoji="0" lang="en-US" sz="1800" b="0" i="0" u="none" strike="noStrike" kern="1200" cap="none" spc="0" normalizeH="0" baseline="0" noProof="0" dirty="0">
                  <a:ln>
                    <a:noFill/>
                  </a:ln>
                  <a:solidFill>
                    <a:schemeClr val="tx2"/>
                  </a:solidFill>
                  <a:effectLst/>
                  <a:uLnTx/>
                  <a:uFillTx/>
                  <a:latin typeface="Segoe UI Semibold"/>
                  <a:ea typeface="+mn-ea"/>
                  <a:cs typeface="+mn-cs"/>
                </a:rPr>
                <a:t>-demo</a:t>
              </a:r>
              <a:endParaRPr kumimoji="0" lang="en-US" sz="1600" b="0" i="0" u="none" strike="noStrike" kern="1200" cap="none" spc="0" normalizeH="0" baseline="0" noProof="0" dirty="0">
                <a:ln>
                  <a:noFill/>
                </a:ln>
                <a:solidFill>
                  <a:schemeClr val="tx2"/>
                </a:solidFill>
                <a:effectLst/>
                <a:uLnTx/>
                <a:uFillTx/>
                <a:latin typeface="Segoe UI Semibold"/>
                <a:ea typeface="+mn-ea"/>
                <a:cs typeface="+mn-cs"/>
              </a:endParaRPr>
            </a:p>
          </p:txBody>
        </p:sp>
        <p:pic>
          <p:nvPicPr>
            <p:cNvPr id="2847" name="Graphic 2846">
              <a:extLst>
                <a:ext uri="{FF2B5EF4-FFF2-40B4-BE49-F238E27FC236}">
                  <a16:creationId xmlns:a16="http://schemas.microsoft.com/office/drawing/2014/main" id="{430879EB-CC99-A0DB-4E9B-81FA52774B76}"/>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p:blipFill>
          <p:spPr>
            <a:xfrm>
              <a:off x="6790176" y="1799420"/>
              <a:ext cx="574208" cy="492366"/>
            </a:xfrm>
            <a:prstGeom prst="rect">
              <a:avLst/>
            </a:prstGeom>
            <a:effectLst>
              <a:outerShdw blurRad="88900" dist="25400" dir="2700000" algn="tl" rotWithShape="0">
                <a:prstClr val="black">
                  <a:alpha val="26000"/>
                </a:prstClr>
              </a:outerShdw>
            </a:effectLst>
          </p:spPr>
        </p:pic>
      </p:grpSp>
      <p:grpSp>
        <p:nvGrpSpPr>
          <p:cNvPr id="2912" name="Group 2911">
            <a:extLst>
              <a:ext uri="{FF2B5EF4-FFF2-40B4-BE49-F238E27FC236}">
                <a16:creationId xmlns:a16="http://schemas.microsoft.com/office/drawing/2014/main" id="{9394ACF7-EF44-51CC-D18B-DC4336A5788A}"/>
              </a:ext>
            </a:extLst>
          </p:cNvPr>
          <p:cNvGrpSpPr/>
          <p:nvPr/>
        </p:nvGrpSpPr>
        <p:grpSpPr>
          <a:xfrm>
            <a:off x="6096000" y="672520"/>
            <a:ext cx="5758593" cy="5880680"/>
            <a:chOff x="6096000" y="520120"/>
            <a:chExt cx="5758593" cy="5880680"/>
          </a:xfrm>
        </p:grpSpPr>
        <p:sp>
          <p:nvSpPr>
            <p:cNvPr id="2888" name="!!Azure Env Box">
              <a:extLst>
                <a:ext uri="{FF2B5EF4-FFF2-40B4-BE49-F238E27FC236}">
                  <a16:creationId xmlns:a16="http://schemas.microsoft.com/office/drawing/2014/main" id="{5B12DE1E-7930-806C-0B7A-C66C84A3C146}"/>
                </a:ext>
              </a:extLst>
            </p:cNvPr>
            <p:cNvSpPr/>
            <p:nvPr/>
          </p:nvSpPr>
          <p:spPr bwMode="auto">
            <a:xfrm>
              <a:off x="6096000" y="903959"/>
              <a:ext cx="5758593" cy="5496841"/>
            </a:xfrm>
            <a:prstGeom prst="roundRect">
              <a:avLst>
                <a:gd name="adj" fmla="val 3472"/>
              </a:avLst>
            </a:prstGeom>
            <a:noFill/>
            <a:ln w="38100">
              <a:solidFill>
                <a:srgbClr val="FFFF00"/>
              </a:solidFill>
              <a:prstDash val="dash"/>
              <a:headEnd type="none" w="med" len="med"/>
              <a:tailEnd type="none" w="med" len="med"/>
            </a:ln>
            <a:effectLst>
              <a:outerShdw blurRad="152400" dist="25400" dir="2700000" sx="101000" sy="101000" algn="ctr" rotWithShape="0">
                <a:srgbClr val="000000">
                  <a:alpha val="26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908" name="!!Azure Env Text">
              <a:extLst>
                <a:ext uri="{FF2B5EF4-FFF2-40B4-BE49-F238E27FC236}">
                  <a16:creationId xmlns:a16="http://schemas.microsoft.com/office/drawing/2014/main" id="{F0B3D372-F9F3-BE7C-33F2-A9445D1698CB}"/>
                </a:ext>
              </a:extLst>
            </p:cNvPr>
            <p:cNvSpPr txBox="1"/>
            <p:nvPr/>
          </p:nvSpPr>
          <p:spPr>
            <a:xfrm>
              <a:off x="6261599" y="520120"/>
              <a:ext cx="2366188" cy="276999"/>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tx2"/>
                  </a:solidFill>
                  <a:effectLst/>
                  <a:uLnTx/>
                  <a:uFillTx/>
                  <a:latin typeface="Segoe UI Semibold"/>
                  <a:ea typeface="+mn-ea"/>
                  <a:cs typeface="+mn-cs"/>
                </a:rPr>
                <a:t>default (workspace)</a:t>
              </a:r>
            </a:p>
          </p:txBody>
        </p:sp>
      </p:grpSp>
      <p:grpSp>
        <p:nvGrpSpPr>
          <p:cNvPr id="2911" name="Group 2910">
            <a:extLst>
              <a:ext uri="{FF2B5EF4-FFF2-40B4-BE49-F238E27FC236}">
                <a16:creationId xmlns:a16="http://schemas.microsoft.com/office/drawing/2014/main" id="{F8DFB155-400A-5C7D-A21E-58FB40562623}"/>
              </a:ext>
            </a:extLst>
          </p:cNvPr>
          <p:cNvGrpSpPr/>
          <p:nvPr/>
        </p:nvGrpSpPr>
        <p:grpSpPr>
          <a:xfrm>
            <a:off x="4178300" y="2166191"/>
            <a:ext cx="8356600" cy="3177542"/>
            <a:chOff x="4178300" y="2013791"/>
            <a:chExt cx="8356600" cy="3177542"/>
          </a:xfrm>
        </p:grpSpPr>
        <p:sp>
          <p:nvSpPr>
            <p:cNvPr id="2907" name="!!Azure Env Box">
              <a:extLst>
                <a:ext uri="{FF2B5EF4-FFF2-40B4-BE49-F238E27FC236}">
                  <a16:creationId xmlns:a16="http://schemas.microsoft.com/office/drawing/2014/main" id="{E2C8CA6E-E615-D2AD-A585-F4395D1E4431}"/>
                </a:ext>
              </a:extLst>
            </p:cNvPr>
            <p:cNvSpPr/>
            <p:nvPr/>
          </p:nvSpPr>
          <p:spPr bwMode="auto">
            <a:xfrm>
              <a:off x="4178300" y="2374900"/>
              <a:ext cx="8356600" cy="2816433"/>
            </a:xfrm>
            <a:prstGeom prst="roundRect">
              <a:avLst>
                <a:gd name="adj" fmla="val 3472"/>
              </a:avLst>
            </a:prstGeom>
            <a:noFill/>
            <a:ln w="38100">
              <a:solidFill>
                <a:schemeClr val="bg1">
                  <a:lumMod val="75000"/>
                  <a:lumOff val="25000"/>
                </a:schemeClr>
              </a:solidFill>
              <a:prstDash val="dash"/>
              <a:headEnd type="none" w="med" len="med"/>
              <a:tailEnd type="none" w="med" len="med"/>
            </a:ln>
            <a:effectLst>
              <a:outerShdw blurRad="152400" dist="25400" dir="2700000" sx="101000" sy="101000" algn="ctr" rotWithShape="0">
                <a:srgbClr val="000000">
                  <a:alpha val="26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910" name="!!Azure Env Text">
              <a:extLst>
                <a:ext uri="{FF2B5EF4-FFF2-40B4-BE49-F238E27FC236}">
                  <a16:creationId xmlns:a16="http://schemas.microsoft.com/office/drawing/2014/main" id="{5C4390E0-8696-8C1A-27C3-E9A5DFF42853}"/>
                </a:ext>
              </a:extLst>
            </p:cNvPr>
            <p:cNvSpPr txBox="1"/>
            <p:nvPr/>
          </p:nvSpPr>
          <p:spPr>
            <a:xfrm>
              <a:off x="4279417" y="2013791"/>
              <a:ext cx="2366188" cy="276999"/>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schemeClr val="tx2"/>
                  </a:solidFill>
                  <a:effectLst/>
                  <a:uLnTx/>
                  <a:uFillTx/>
                  <a:latin typeface="Segoe UI Semibold"/>
                  <a:ea typeface="+mn-ea"/>
                  <a:cs typeface="+mn-cs"/>
                </a:rPr>
                <a:t>swetugg</a:t>
              </a:r>
              <a:r>
                <a:rPr kumimoji="0" lang="en-US" sz="1800" b="0" i="0" u="none" strike="noStrike" kern="1200" cap="none" spc="0" normalizeH="0" baseline="0" noProof="0" dirty="0">
                  <a:ln>
                    <a:noFill/>
                  </a:ln>
                  <a:solidFill>
                    <a:schemeClr val="tx2"/>
                  </a:solidFill>
                  <a:effectLst/>
                  <a:uLnTx/>
                  <a:uFillTx/>
                  <a:latin typeface="Segoe UI Semibold"/>
                  <a:ea typeface="+mn-ea"/>
                  <a:cs typeface="+mn-cs"/>
                </a:rPr>
                <a:t> (group)</a:t>
              </a:r>
            </a:p>
          </p:txBody>
        </p:sp>
      </p:grpSp>
      <p:pic>
        <p:nvPicPr>
          <p:cNvPr id="2835" name="Graphic 2834">
            <a:extLst>
              <a:ext uri="{FF2B5EF4-FFF2-40B4-BE49-F238E27FC236}">
                <a16:creationId xmlns:a16="http://schemas.microsoft.com/office/drawing/2014/main" id="{707B66C0-384B-DAA8-280D-EB0B8178150A}"/>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rcRect/>
          <a:stretch/>
        </p:blipFill>
        <p:spPr>
          <a:xfrm>
            <a:off x="7312711" y="2088877"/>
            <a:ext cx="3556432" cy="3433804"/>
          </a:xfrm>
          <a:prstGeom prst="rect">
            <a:avLst/>
          </a:prstGeom>
        </p:spPr>
      </p:pic>
      <p:grpSp>
        <p:nvGrpSpPr>
          <p:cNvPr id="2925" name="Group 2924">
            <a:extLst>
              <a:ext uri="{FF2B5EF4-FFF2-40B4-BE49-F238E27FC236}">
                <a16:creationId xmlns:a16="http://schemas.microsoft.com/office/drawing/2014/main" id="{68759F9E-88AA-CF35-04FD-2F009365F417}"/>
              </a:ext>
            </a:extLst>
          </p:cNvPr>
          <p:cNvGrpSpPr/>
          <p:nvPr/>
        </p:nvGrpSpPr>
        <p:grpSpPr>
          <a:xfrm>
            <a:off x="3780896" y="5866940"/>
            <a:ext cx="2188080" cy="584640"/>
            <a:chOff x="3390260" y="5866940"/>
            <a:chExt cx="2188080" cy="584640"/>
          </a:xfrm>
        </p:grpSpPr>
        <mc:AlternateContent xmlns:mc="http://schemas.openxmlformats.org/markup-compatibility/2006" xmlns:p14="http://schemas.microsoft.com/office/powerpoint/2010/main">
          <mc:Choice Requires="p14">
            <p:contentPart p14:bwMode="auto" r:id="rId17">
              <p14:nvContentPartPr>
                <p14:cNvPr id="2923" name="Ink 2922">
                  <a:extLst>
                    <a:ext uri="{FF2B5EF4-FFF2-40B4-BE49-F238E27FC236}">
                      <a16:creationId xmlns:a16="http://schemas.microsoft.com/office/drawing/2014/main" id="{DA853440-A4D6-D058-D639-840689E19AAE}"/>
                    </a:ext>
                  </a:extLst>
                </p14:cNvPr>
                <p14:cNvContentPartPr/>
                <p14:nvPr/>
              </p14:nvContentPartPr>
              <p14:xfrm>
                <a:off x="3390260" y="6126860"/>
                <a:ext cx="1905480" cy="324720"/>
              </p14:xfrm>
            </p:contentPart>
          </mc:Choice>
          <mc:Fallback xmlns="">
            <p:pic>
              <p:nvPicPr>
                <p:cNvPr id="2923" name="Ink 2922">
                  <a:extLst>
                    <a:ext uri="{FF2B5EF4-FFF2-40B4-BE49-F238E27FC236}">
                      <a16:creationId xmlns:a16="http://schemas.microsoft.com/office/drawing/2014/main" id="{DA853440-A4D6-D058-D639-840689E19AAE}"/>
                    </a:ext>
                  </a:extLst>
                </p:cNvPr>
                <p:cNvPicPr/>
                <p:nvPr/>
              </p:nvPicPr>
              <p:blipFill>
                <a:blip r:embed="rId23"/>
                <a:stretch>
                  <a:fillRect/>
                </a:stretch>
              </p:blipFill>
              <p:spPr>
                <a:xfrm>
                  <a:off x="3372620" y="6109220"/>
                  <a:ext cx="1941120" cy="3603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924" name="Ink 2923">
                  <a:extLst>
                    <a:ext uri="{FF2B5EF4-FFF2-40B4-BE49-F238E27FC236}">
                      <a16:creationId xmlns:a16="http://schemas.microsoft.com/office/drawing/2014/main" id="{2B06ADB7-8E11-0DE5-0FD8-975976A8E4B6}"/>
                    </a:ext>
                  </a:extLst>
                </p14:cNvPr>
                <p14:cNvContentPartPr/>
                <p14:nvPr/>
              </p14:nvContentPartPr>
              <p14:xfrm>
                <a:off x="5092340" y="5866940"/>
                <a:ext cx="486000" cy="507600"/>
              </p14:xfrm>
            </p:contentPart>
          </mc:Choice>
          <mc:Fallback xmlns="">
            <p:pic>
              <p:nvPicPr>
                <p:cNvPr id="2924" name="Ink 2923">
                  <a:extLst>
                    <a:ext uri="{FF2B5EF4-FFF2-40B4-BE49-F238E27FC236}">
                      <a16:creationId xmlns:a16="http://schemas.microsoft.com/office/drawing/2014/main" id="{2B06ADB7-8E11-0DE5-0FD8-975976A8E4B6}"/>
                    </a:ext>
                  </a:extLst>
                </p:cNvPr>
                <p:cNvPicPr/>
                <p:nvPr/>
              </p:nvPicPr>
              <p:blipFill>
                <a:blip r:embed="rId25"/>
                <a:stretch>
                  <a:fillRect/>
                </a:stretch>
              </p:blipFill>
              <p:spPr>
                <a:xfrm>
                  <a:off x="5074700" y="5849300"/>
                  <a:ext cx="521640" cy="543240"/>
                </a:xfrm>
                <a:prstGeom prst="rect">
                  <a:avLst/>
                </a:prstGeom>
              </p:spPr>
            </p:pic>
          </mc:Fallback>
        </mc:AlternateContent>
      </p:grpSp>
      <p:grpSp>
        <p:nvGrpSpPr>
          <p:cNvPr id="2950" name="Group 2949">
            <a:extLst>
              <a:ext uri="{FF2B5EF4-FFF2-40B4-BE49-F238E27FC236}">
                <a16:creationId xmlns:a16="http://schemas.microsoft.com/office/drawing/2014/main" id="{460357A9-9B5F-7D52-D2C3-22EF9F4AB06A}"/>
              </a:ext>
            </a:extLst>
          </p:cNvPr>
          <p:cNvGrpSpPr/>
          <p:nvPr/>
        </p:nvGrpSpPr>
        <p:grpSpPr>
          <a:xfrm>
            <a:off x="3946136" y="5622860"/>
            <a:ext cx="1095120" cy="484200"/>
            <a:chOff x="3555500" y="5622860"/>
            <a:chExt cx="1095120" cy="484200"/>
          </a:xfrm>
        </p:grpSpPr>
        <mc:AlternateContent xmlns:mc="http://schemas.openxmlformats.org/markup-compatibility/2006" xmlns:p14="http://schemas.microsoft.com/office/powerpoint/2010/main">
          <mc:Choice Requires="p14">
            <p:contentPart p14:bwMode="auto" r:id="rId26">
              <p14:nvContentPartPr>
                <p14:cNvPr id="2943" name="Ink 2942">
                  <a:extLst>
                    <a:ext uri="{FF2B5EF4-FFF2-40B4-BE49-F238E27FC236}">
                      <a16:creationId xmlns:a16="http://schemas.microsoft.com/office/drawing/2014/main" id="{5AD497DA-2618-B7D2-9C87-1B3066C84733}"/>
                    </a:ext>
                  </a:extLst>
                </p14:cNvPr>
                <p14:cNvContentPartPr/>
                <p14:nvPr/>
              </p14:nvContentPartPr>
              <p14:xfrm>
                <a:off x="3555500" y="5766140"/>
                <a:ext cx="268920" cy="340920"/>
              </p14:xfrm>
            </p:contentPart>
          </mc:Choice>
          <mc:Fallback xmlns="">
            <p:pic>
              <p:nvPicPr>
                <p:cNvPr id="2943" name="Ink 2942">
                  <a:extLst>
                    <a:ext uri="{FF2B5EF4-FFF2-40B4-BE49-F238E27FC236}">
                      <a16:creationId xmlns:a16="http://schemas.microsoft.com/office/drawing/2014/main" id="{5AD497DA-2618-B7D2-9C87-1B3066C84733}"/>
                    </a:ext>
                  </a:extLst>
                </p:cNvPr>
                <p:cNvPicPr/>
                <p:nvPr/>
              </p:nvPicPr>
              <p:blipFill>
                <a:blip r:embed="rId27"/>
                <a:stretch>
                  <a:fillRect/>
                </a:stretch>
              </p:blipFill>
              <p:spPr>
                <a:xfrm>
                  <a:off x="3537500" y="5748500"/>
                  <a:ext cx="304560" cy="37656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944" name="Ink 2943">
                  <a:extLst>
                    <a:ext uri="{FF2B5EF4-FFF2-40B4-BE49-F238E27FC236}">
                      <a16:creationId xmlns:a16="http://schemas.microsoft.com/office/drawing/2014/main" id="{98DD5956-9B48-F96B-99B4-DD6AE4572A09}"/>
                    </a:ext>
                  </a:extLst>
                </p14:cNvPr>
                <p14:cNvContentPartPr/>
                <p14:nvPr/>
              </p14:nvContentPartPr>
              <p14:xfrm>
                <a:off x="4024220" y="5692700"/>
                <a:ext cx="233640" cy="329400"/>
              </p14:xfrm>
            </p:contentPart>
          </mc:Choice>
          <mc:Fallback xmlns="">
            <p:pic>
              <p:nvPicPr>
                <p:cNvPr id="2944" name="Ink 2943">
                  <a:extLst>
                    <a:ext uri="{FF2B5EF4-FFF2-40B4-BE49-F238E27FC236}">
                      <a16:creationId xmlns:a16="http://schemas.microsoft.com/office/drawing/2014/main" id="{98DD5956-9B48-F96B-99B4-DD6AE4572A09}"/>
                    </a:ext>
                  </a:extLst>
                </p:cNvPr>
                <p:cNvPicPr/>
                <p:nvPr/>
              </p:nvPicPr>
              <p:blipFill>
                <a:blip r:embed="rId29"/>
                <a:stretch>
                  <a:fillRect/>
                </a:stretch>
              </p:blipFill>
              <p:spPr>
                <a:xfrm>
                  <a:off x="4006580" y="5674700"/>
                  <a:ext cx="269280" cy="36504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949" name="Ink 2948">
                  <a:extLst>
                    <a:ext uri="{FF2B5EF4-FFF2-40B4-BE49-F238E27FC236}">
                      <a16:creationId xmlns:a16="http://schemas.microsoft.com/office/drawing/2014/main" id="{3BD82E29-166C-E773-7558-81D5314C1E1C}"/>
                    </a:ext>
                  </a:extLst>
                </p14:cNvPr>
                <p14:cNvContentPartPr/>
                <p14:nvPr/>
              </p14:nvContentPartPr>
              <p14:xfrm>
                <a:off x="4405460" y="5622860"/>
                <a:ext cx="245160" cy="396720"/>
              </p14:xfrm>
            </p:contentPart>
          </mc:Choice>
          <mc:Fallback xmlns="">
            <p:pic>
              <p:nvPicPr>
                <p:cNvPr id="2949" name="Ink 2948">
                  <a:extLst>
                    <a:ext uri="{FF2B5EF4-FFF2-40B4-BE49-F238E27FC236}">
                      <a16:creationId xmlns:a16="http://schemas.microsoft.com/office/drawing/2014/main" id="{3BD82E29-166C-E773-7558-81D5314C1E1C}"/>
                    </a:ext>
                  </a:extLst>
                </p:cNvPr>
                <p:cNvPicPr/>
                <p:nvPr/>
              </p:nvPicPr>
              <p:blipFill>
                <a:blip r:embed="rId31"/>
                <a:stretch>
                  <a:fillRect/>
                </a:stretch>
              </p:blipFill>
              <p:spPr>
                <a:xfrm>
                  <a:off x="4387820" y="5605220"/>
                  <a:ext cx="280800" cy="432360"/>
                </a:xfrm>
                <a:prstGeom prst="rect">
                  <a:avLst/>
                </a:prstGeom>
              </p:spPr>
            </p:pic>
          </mc:Fallback>
        </mc:AlternateContent>
      </p:grpSp>
    </p:spTree>
    <p:extLst>
      <p:ext uri="{BB962C8B-B14F-4D97-AF65-F5344CB8AC3E}">
        <p14:creationId xmlns:p14="http://schemas.microsoft.com/office/powerpoint/2010/main" val="122788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5134"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6" presetClass="emph" presetSubtype="0" fill="hold" nodeType="clickEffect">
                                  <p:stCondLst>
                                    <p:cond delay="0"/>
                                  </p:stCondLst>
                                  <p:childTnLst>
                                    <p:animScale>
                                      <p:cBhvr>
                                        <p:cTn id="10" dur="1000" fill="hold"/>
                                        <p:tgtEl>
                                          <p:spTgt spid="2835"/>
                                        </p:tgtEl>
                                      </p:cBhvr>
                                      <p:by x="25000" y="25000"/>
                                    </p:animScale>
                                  </p:childTnLst>
                                </p:cTn>
                              </p:par>
                              <p:par>
                                <p:cTn id="11" presetID="42" presetClass="path" presetSubtype="0" accel="50000" decel="50000" fill="hold" nodeType="withEffect">
                                  <p:stCondLst>
                                    <p:cond delay="0"/>
                                  </p:stCondLst>
                                  <p:childTnLst>
                                    <p:animMotion origin="layout" path="M -2.91667E-6 -1.11111E-6 L -0.20494 0.31412 " pathEditMode="relative" rAng="0" ptsTypes="AA">
                                      <p:cBhvr>
                                        <p:cTn id="12" dur="1000" fill="hold"/>
                                        <p:tgtEl>
                                          <p:spTgt spid="2835"/>
                                        </p:tgtEl>
                                        <p:attrNameLst>
                                          <p:attrName>ppt_x</p:attrName>
                                          <p:attrName>ppt_y</p:attrName>
                                        </p:attrNameLst>
                                      </p:cBhvr>
                                      <p:rCtr x="-10247" y="15694"/>
                                    </p:animMotion>
                                  </p:childTnLst>
                                </p:cTn>
                              </p:par>
                              <p:par>
                                <p:cTn id="13" presetID="10" presetClass="entr" presetSubtype="0" fill="hold" nodeType="withEffect">
                                  <p:stCondLst>
                                    <p:cond delay="500"/>
                                  </p:stCondLst>
                                  <p:childTnLst>
                                    <p:set>
                                      <p:cBhvr>
                                        <p:cTn id="14" dur="1" fill="hold">
                                          <p:stCondLst>
                                            <p:cond delay="0"/>
                                          </p:stCondLst>
                                        </p:cTn>
                                        <p:tgtEl>
                                          <p:spTgt spid="2833"/>
                                        </p:tgtEl>
                                        <p:attrNameLst>
                                          <p:attrName>style.visibility</p:attrName>
                                        </p:attrNameLst>
                                      </p:cBhvr>
                                      <p:to>
                                        <p:strVal val="visible"/>
                                      </p:to>
                                    </p:set>
                                    <p:animEffect transition="in" filter="fade">
                                      <p:cBhvr>
                                        <p:cTn id="15" dur="500"/>
                                        <p:tgtEl>
                                          <p:spTgt spid="2833"/>
                                        </p:tgtEl>
                                      </p:cBhvr>
                                    </p:animEffect>
                                  </p:childTnLst>
                                </p:cTn>
                              </p:par>
                            </p:childTnLst>
                          </p:cTn>
                        </p:par>
                      </p:childTnLst>
                    </p:cTn>
                  </p:par>
                  <p:par>
                    <p:cTn id="16" fill="hold">
                      <p:stCondLst>
                        <p:cond delay="indefinite"/>
                      </p:stCondLst>
                      <p:childTnLst>
                        <p:par>
                          <p:cTn id="17" fill="hold">
                            <p:stCondLst>
                              <p:cond delay="0"/>
                            </p:stCondLst>
                            <p:childTnLst>
                              <p:par>
                                <p:cTn id="18" presetID="63" presetClass="entr" presetSubtype="0" fill="hold" nodeType="clickEffect">
                                  <p:stCondLst>
                                    <p:cond delay="0"/>
                                  </p:stCondLst>
                                  <p:childTnLst>
                                    <p:set>
                                      <p:cBhvr>
                                        <p:cTn id="19" dur="1" fill="hold">
                                          <p:stCondLst>
                                            <p:cond delay="0"/>
                                          </p:stCondLst>
                                        </p:cTn>
                                        <p:tgtEl>
                                          <p:spTgt spid="2925"/>
                                        </p:tgtEl>
                                        <p:attrNameLst>
                                          <p:attrName>style.visibility</p:attrName>
                                        </p:attrNameLst>
                                      </p:cBhvr>
                                      <p:to>
                                        <p:strVal val="visible"/>
                                      </p:to>
                                    </p:set>
                                    <p:anim calcmode="lin" valueType="num">
                                      <p:cBhvr>
                                        <p:cTn id="20" dur="1000" fill="hold"/>
                                        <p:tgtEl>
                                          <p:spTgt spid="2925"/>
                                        </p:tgtEl>
                                        <p:attrNameLst>
                                          <p:attrName>drawProgress</p:attrName>
                                        </p:attrNameLst>
                                      </p:cBhvr>
                                      <p:tavLst>
                                        <p:tav tm="0">
                                          <p:val>
                                            <p:fltVal val="0"/>
                                          </p:val>
                                        </p:tav>
                                        <p:tav tm="100000">
                                          <p:val>
                                            <p:fltVal val="1"/>
                                          </p:val>
                                        </p:tav>
                                      </p:tavLst>
                                    </p:anim>
                                  </p:childTnLst>
                                </p:cTn>
                              </p:par>
                              <p:par>
                                <p:cTn id="21" presetID="63" presetClass="entr" presetSubtype="0" fill="hold" nodeType="withEffect">
                                  <p:stCondLst>
                                    <p:cond delay="500"/>
                                  </p:stCondLst>
                                  <p:childTnLst>
                                    <p:set>
                                      <p:cBhvr>
                                        <p:cTn id="22" dur="1" fill="hold">
                                          <p:stCondLst>
                                            <p:cond delay="0"/>
                                          </p:stCondLst>
                                        </p:cTn>
                                        <p:tgtEl>
                                          <p:spTgt spid="2950"/>
                                        </p:tgtEl>
                                        <p:attrNameLst>
                                          <p:attrName>style.visibility</p:attrName>
                                        </p:attrNameLst>
                                      </p:cBhvr>
                                      <p:to>
                                        <p:strVal val="visible"/>
                                      </p:to>
                                    </p:set>
                                    <p:anim calcmode="lin" valueType="num">
                                      <p:cBhvr>
                                        <p:cTn id="23" dur="1000" fill="hold"/>
                                        <p:tgtEl>
                                          <p:spTgt spid="2950"/>
                                        </p:tgtEl>
                                        <p:attrNameLst>
                                          <p:attrName>drawProgress</p:attrName>
                                        </p:attrNameLst>
                                      </p:cBhvr>
                                      <p:tavLst>
                                        <p:tav tm="0">
                                          <p:val>
                                            <p:fltVal val="0"/>
                                          </p:val>
                                        </p:tav>
                                        <p:tav tm="100000">
                                          <p:val>
                                            <p:fltVal val="1"/>
                                          </p:val>
                                        </p:tav>
                                      </p:tavLst>
                                    </p:anim>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nodeType="clickEffect">
                                  <p:stCondLst>
                                    <p:cond delay="0"/>
                                  </p:stCondLst>
                                  <p:childTnLst>
                                    <p:animEffect transition="out" filter="fade">
                                      <p:cBhvr>
                                        <p:cTn id="27" dur="500"/>
                                        <p:tgtEl>
                                          <p:spTgt spid="2925"/>
                                        </p:tgtEl>
                                      </p:cBhvr>
                                    </p:animEffect>
                                    <p:set>
                                      <p:cBhvr>
                                        <p:cTn id="28" dur="1" fill="hold">
                                          <p:stCondLst>
                                            <p:cond delay="499"/>
                                          </p:stCondLst>
                                        </p:cTn>
                                        <p:tgtEl>
                                          <p:spTgt spid="2925"/>
                                        </p:tgtEl>
                                        <p:attrNameLst>
                                          <p:attrName>style.visibility</p:attrName>
                                        </p:attrNameLst>
                                      </p:cBhvr>
                                      <p:to>
                                        <p:strVal val="hidden"/>
                                      </p:to>
                                    </p:set>
                                  </p:childTnLst>
                                </p:cTn>
                              </p:par>
                              <p:par>
                                <p:cTn id="29" presetID="10" presetClass="exit" presetSubtype="0" fill="hold" nodeType="withEffect">
                                  <p:stCondLst>
                                    <p:cond delay="0"/>
                                  </p:stCondLst>
                                  <p:childTnLst>
                                    <p:animEffect transition="out" filter="fade">
                                      <p:cBhvr>
                                        <p:cTn id="30" dur="500"/>
                                        <p:tgtEl>
                                          <p:spTgt spid="2950"/>
                                        </p:tgtEl>
                                      </p:cBhvr>
                                    </p:animEffect>
                                    <p:set>
                                      <p:cBhvr>
                                        <p:cTn id="31" dur="1" fill="hold">
                                          <p:stCondLst>
                                            <p:cond delay="499"/>
                                          </p:stCondLst>
                                        </p:cTn>
                                        <p:tgtEl>
                                          <p:spTgt spid="2950"/>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10" presetClass="exit" presetSubtype="0" fill="hold" nodeType="clickEffect">
                                  <p:stCondLst>
                                    <p:cond delay="0"/>
                                  </p:stCondLst>
                                  <p:childTnLst>
                                    <p:animEffect transition="out" filter="fade">
                                      <p:cBhvr>
                                        <p:cTn id="35" dur="500"/>
                                        <p:tgtEl>
                                          <p:spTgt spid="3"/>
                                        </p:tgtEl>
                                      </p:cBhvr>
                                    </p:animEffect>
                                    <p:set>
                                      <p:cBhvr>
                                        <p:cTn id="36" dur="1" fill="hold">
                                          <p:stCondLst>
                                            <p:cond delay="499"/>
                                          </p:stCondLst>
                                        </p:cTn>
                                        <p:tgtEl>
                                          <p:spTgt spid="3"/>
                                        </p:tgtEl>
                                        <p:attrNameLst>
                                          <p:attrName>style.visibility</p:attrName>
                                        </p:attrNameLst>
                                      </p:cBhvr>
                                      <p:to>
                                        <p:strVal val="hidden"/>
                                      </p:to>
                                    </p:set>
                                    <p:cmd type="call" cmd="stop">
                                      <p:cBhvr>
                                        <p:cTn id="37" dur="1">
                                          <p:stCondLst>
                                            <p:cond delay="499"/>
                                          </p:stCondLst>
                                        </p:cTn>
                                        <p:tgtEl>
                                          <p:spTgt spid="3"/>
                                        </p:tgtEl>
                                      </p:cBhvr>
                                    </p:cmd>
                                  </p:childTnLst>
                                </p:cTn>
                              </p:par>
                            </p:childTnLst>
                          </p:cTn>
                        </p:par>
                      </p:childTnLst>
                    </p:cTn>
                  </p:par>
                  <p:par>
                    <p:cTn id="38" fill="hold">
                      <p:stCondLst>
                        <p:cond delay="indefinite"/>
                      </p:stCondLst>
                      <p:childTnLst>
                        <p:par>
                          <p:cTn id="39" fill="hold">
                            <p:stCondLst>
                              <p:cond delay="0"/>
                            </p:stCondLst>
                            <p:childTnLst>
                              <p:par>
                                <p:cTn id="40" presetID="1" presetClass="mediacall" presetSubtype="0" fill="hold" nodeType="clickEffect">
                                  <p:stCondLst>
                                    <p:cond delay="0"/>
                                  </p:stCondLst>
                                  <p:childTnLst>
                                    <p:cmd type="call" cmd="playFrom(0.0)">
                                      <p:cBhvr>
                                        <p:cTn id="41" dur="29484" fill="hold"/>
                                        <p:tgtEl>
                                          <p:spTgt spid="2"/>
                                        </p:tgtEl>
                                      </p:cBhvr>
                                    </p:cmd>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2881"/>
                                        </p:tgtEl>
                                        <p:attrNameLst>
                                          <p:attrName>style.visibility</p:attrName>
                                        </p:attrNameLst>
                                      </p:cBhvr>
                                      <p:to>
                                        <p:strVal val="visible"/>
                                      </p:to>
                                    </p:set>
                                    <p:animEffect transition="in" filter="fade">
                                      <p:cBhvr>
                                        <p:cTn id="46" dur="500"/>
                                        <p:tgtEl>
                                          <p:spTgt spid="2881"/>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2912"/>
                                        </p:tgtEl>
                                        <p:attrNameLst>
                                          <p:attrName>style.visibility</p:attrName>
                                        </p:attrNameLst>
                                      </p:cBhvr>
                                      <p:to>
                                        <p:strVal val="visible"/>
                                      </p:to>
                                    </p:set>
                                    <p:animEffect transition="in" filter="fade">
                                      <p:cBhvr>
                                        <p:cTn id="51" dur="500"/>
                                        <p:tgtEl>
                                          <p:spTgt spid="2912"/>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2911"/>
                                        </p:tgtEl>
                                        <p:attrNameLst>
                                          <p:attrName>style.visibility</p:attrName>
                                        </p:attrNameLst>
                                      </p:cBhvr>
                                      <p:to>
                                        <p:strVal val="visible"/>
                                      </p:to>
                                    </p:set>
                                    <p:animEffect transition="in" filter="fade">
                                      <p:cBhvr>
                                        <p:cTn id="56" dur="500"/>
                                        <p:tgtEl>
                                          <p:spTgt spid="2911"/>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57" fill="hold" display="0">
                  <p:stCondLst>
                    <p:cond delay="indefinite"/>
                  </p:stCondLst>
                </p:cTn>
                <p:tgtEl>
                  <p:spTgt spid="2"/>
                </p:tgtEl>
              </p:cMediaNode>
            </p:video>
            <p:video>
              <p:cMediaNode vol="80000">
                <p:cTn id="58" fill="hold" display="0">
                  <p:stCondLst>
                    <p:cond delay="indefinite"/>
                  </p:stCondLst>
                </p:cTn>
                <p:tgtEl>
                  <p:spTgt spid="3"/>
                </p:tgtEl>
              </p:cMediaNode>
            </p:vide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842"/>
        <p:cNvGrpSpPr/>
        <p:nvPr/>
      </p:nvGrpSpPr>
      <p:grpSpPr>
        <a:xfrm>
          <a:off x="0" y="0"/>
          <a:ext cx="0" cy="0"/>
          <a:chOff x="0" y="0"/>
          <a:chExt cx="0" cy="0"/>
        </a:xfrm>
      </p:grpSpPr>
      <p:pic>
        <p:nvPicPr>
          <p:cNvPr id="4" name="Picture 2">
            <a:extLst>
              <a:ext uri="{FF2B5EF4-FFF2-40B4-BE49-F238E27FC236}">
                <a16:creationId xmlns:a16="http://schemas.microsoft.com/office/drawing/2014/main" id="{DE7AAB14-942D-FFCC-4354-7EF30C98E428}"/>
              </a:ext>
            </a:extLst>
          </p:cNvPr>
          <p:cNvPicPr>
            <a:picLocks noChangeAspect="1" noChangeArrowheads="1"/>
          </p:cNvPicPr>
          <p:nvPr/>
        </p:nvPicPr>
        <p:blipFill>
          <a:blip r:embed="rId3"/>
          <a:srcRect/>
          <a:stretch/>
        </p:blipFill>
        <p:spPr bwMode="auto">
          <a:xfrm>
            <a:off x="426244" y="304026"/>
            <a:ext cx="1244078" cy="1244078"/>
          </a:xfrm>
          <a:prstGeom prst="rect">
            <a:avLst/>
          </a:prstGeom>
          <a:noFill/>
          <a:extLst>
            <a:ext uri="{909E8E84-426E-40DD-AFC4-6F175D3DCCD1}">
              <a14:hiddenFill xmlns:a14="http://schemas.microsoft.com/office/drawing/2010/main">
                <a:solidFill>
                  <a:srgbClr val="FFFFFF"/>
                </a:solidFill>
              </a14:hiddenFill>
            </a:ext>
          </a:extLst>
        </p:spPr>
      </p:pic>
      <p:sp>
        <p:nvSpPr>
          <p:cNvPr id="2844" name="Google Shape;2844;p26"/>
          <p:cNvSpPr txBox="1">
            <a:spLocks noGrp="1"/>
          </p:cNvSpPr>
          <p:nvPr>
            <p:ph type="title"/>
          </p:nvPr>
        </p:nvSpPr>
        <p:spPr>
          <a:xfrm>
            <a:off x="1670322" y="740757"/>
            <a:ext cx="9341700" cy="7635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dirty="0"/>
              <a:t>Bicep for Radius</a:t>
            </a:r>
            <a:endParaRPr dirty="0"/>
          </a:p>
        </p:txBody>
      </p:sp>
      <p:pic>
        <p:nvPicPr>
          <p:cNvPr id="3" name="Picture 2">
            <a:extLst>
              <a:ext uri="{FF2B5EF4-FFF2-40B4-BE49-F238E27FC236}">
                <a16:creationId xmlns:a16="http://schemas.microsoft.com/office/drawing/2014/main" id="{66365090-09B6-4829-413A-B01EEE257804}"/>
              </a:ext>
            </a:extLst>
          </p:cNvPr>
          <p:cNvPicPr>
            <a:picLocks noChangeAspect="1"/>
          </p:cNvPicPr>
          <p:nvPr/>
        </p:nvPicPr>
        <p:blipFill>
          <a:blip r:embed="rId4"/>
          <a:stretch>
            <a:fillRect/>
          </a:stretch>
        </p:blipFill>
        <p:spPr>
          <a:xfrm>
            <a:off x="-3394603" y="-12700"/>
            <a:ext cx="18981206" cy="2159000"/>
          </a:xfrm>
          <a:prstGeom prst="rect">
            <a:avLst/>
          </a:prstGeom>
        </p:spPr>
      </p:pic>
      <p:grpSp>
        <p:nvGrpSpPr>
          <p:cNvPr id="2818" name="Group 2817">
            <a:extLst>
              <a:ext uri="{FF2B5EF4-FFF2-40B4-BE49-F238E27FC236}">
                <a16:creationId xmlns:a16="http://schemas.microsoft.com/office/drawing/2014/main" id="{12A85241-4A81-E3F0-9197-ACC0AC8A1F23}"/>
              </a:ext>
            </a:extLst>
          </p:cNvPr>
          <p:cNvGrpSpPr/>
          <p:nvPr/>
        </p:nvGrpSpPr>
        <p:grpSpPr>
          <a:xfrm>
            <a:off x="5404861" y="5415640"/>
            <a:ext cx="1584382" cy="1334616"/>
            <a:chOff x="5404861" y="5194783"/>
            <a:chExt cx="1584382" cy="1334616"/>
          </a:xfrm>
        </p:grpSpPr>
        <p:pic>
          <p:nvPicPr>
            <p:cNvPr id="14" name="Graphic 13">
              <a:extLst>
                <a:ext uri="{FF2B5EF4-FFF2-40B4-BE49-F238E27FC236}">
                  <a16:creationId xmlns:a16="http://schemas.microsoft.com/office/drawing/2014/main" id="{2BF2C5B0-C180-AE24-323D-C25E5114B0D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5404861" y="5194783"/>
              <a:ext cx="1382278" cy="1334616"/>
            </a:xfrm>
            <a:prstGeom prst="rect">
              <a:avLst/>
            </a:prstGeom>
          </p:spPr>
        </p:pic>
        <p:grpSp>
          <p:nvGrpSpPr>
            <p:cNvPr id="20" name="Group 19">
              <a:extLst>
                <a:ext uri="{FF2B5EF4-FFF2-40B4-BE49-F238E27FC236}">
                  <a16:creationId xmlns:a16="http://schemas.microsoft.com/office/drawing/2014/main" id="{8C2AEF2B-F2B0-8EAC-C87D-CD665D895E10}"/>
                </a:ext>
              </a:extLst>
            </p:cNvPr>
            <p:cNvGrpSpPr/>
            <p:nvPr/>
          </p:nvGrpSpPr>
          <p:grpSpPr>
            <a:xfrm>
              <a:off x="6291849" y="5230409"/>
              <a:ext cx="697394" cy="697426"/>
              <a:chOff x="-596533" y="4236074"/>
              <a:chExt cx="1192313" cy="1192367"/>
            </a:xfrm>
          </p:grpSpPr>
          <p:sp>
            <p:nvSpPr>
              <p:cNvPr id="21" name="Freeform: Shape 20">
                <a:extLst>
                  <a:ext uri="{FF2B5EF4-FFF2-40B4-BE49-F238E27FC236}">
                    <a16:creationId xmlns:a16="http://schemas.microsoft.com/office/drawing/2014/main" id="{39DFB96A-5BD8-7A02-E072-0AB5B16F1B69}"/>
                  </a:ext>
                </a:extLst>
              </p:cNvPr>
              <p:cNvSpPr/>
              <p:nvPr/>
            </p:nvSpPr>
            <p:spPr>
              <a:xfrm>
                <a:off x="-596533" y="4236101"/>
                <a:ext cx="1192313" cy="1192340"/>
              </a:xfrm>
              <a:custGeom>
                <a:avLst/>
                <a:gdLst>
                  <a:gd name="connsiteX0" fmla="*/ 1192314 w 1192313"/>
                  <a:gd name="connsiteY0" fmla="*/ 596130 h 1192340"/>
                  <a:gd name="connsiteX1" fmla="*/ 1025559 w 1192313"/>
                  <a:gd name="connsiteY1" fmla="*/ 182822 h 1192340"/>
                  <a:gd name="connsiteX2" fmla="*/ 710808 w 1192313"/>
                  <a:gd name="connsiteY2" fmla="*/ 523679 h 1192340"/>
                  <a:gd name="connsiteX3" fmla="*/ 695898 w 1192313"/>
                  <a:gd name="connsiteY3" fmla="*/ 688227 h 1192340"/>
                  <a:gd name="connsiteX4" fmla="*/ 504086 w 1192313"/>
                  <a:gd name="connsiteY4" fmla="*/ 695871 h 1192340"/>
                  <a:gd name="connsiteX5" fmla="*/ 496443 w 1192313"/>
                  <a:gd name="connsiteY5" fmla="*/ 504060 h 1192340"/>
                  <a:gd name="connsiteX6" fmla="*/ 656389 w 1192313"/>
                  <a:gd name="connsiteY6" fmla="*/ 474563 h 1192340"/>
                  <a:gd name="connsiteX7" fmla="*/ 971625 w 1192313"/>
                  <a:gd name="connsiteY7" fmla="*/ 133194 h 1192340"/>
                  <a:gd name="connsiteX8" fmla="*/ 635854 w 1192313"/>
                  <a:gd name="connsiteY8" fmla="*/ 1453 h 1192340"/>
                  <a:gd name="connsiteX9" fmla="*/ 636069 w 1192313"/>
                  <a:gd name="connsiteY9" fmla="*/ 1373 h 1192340"/>
                  <a:gd name="connsiteX10" fmla="*/ 632920 w 1192313"/>
                  <a:gd name="connsiteY10" fmla="*/ 1265 h 1192340"/>
                  <a:gd name="connsiteX11" fmla="*/ 596157 w 1192313"/>
                  <a:gd name="connsiteY11" fmla="*/ 0 h 1192340"/>
                  <a:gd name="connsiteX12" fmla="*/ 535198 w 1192313"/>
                  <a:gd name="connsiteY12" fmla="*/ 3068 h 1192340"/>
                  <a:gd name="connsiteX13" fmla="*/ 476016 w 1192313"/>
                  <a:gd name="connsiteY13" fmla="*/ 12111 h 1192340"/>
                  <a:gd name="connsiteX14" fmla="*/ 364110 w 1192313"/>
                  <a:gd name="connsiteY14" fmla="*/ 46856 h 1192340"/>
                  <a:gd name="connsiteX15" fmla="*/ 262835 w 1192313"/>
                  <a:gd name="connsiteY15" fmla="*/ 101813 h 1192340"/>
                  <a:gd name="connsiteX16" fmla="*/ 154859 w 1192313"/>
                  <a:gd name="connsiteY16" fmla="*/ 195310 h 1192340"/>
                  <a:gd name="connsiteX17" fmla="*/ 118419 w 1192313"/>
                  <a:gd name="connsiteY17" fmla="*/ 239475 h 1192340"/>
                  <a:gd name="connsiteX18" fmla="*/ 58779 w 1192313"/>
                  <a:gd name="connsiteY18" fmla="*/ 337708 h 1192340"/>
                  <a:gd name="connsiteX19" fmla="*/ 29954 w 1192313"/>
                  <a:gd name="connsiteY19" fmla="*/ 409513 h 1192340"/>
                  <a:gd name="connsiteX20" fmla="*/ 17225 w 1192313"/>
                  <a:gd name="connsiteY20" fmla="*/ 453839 h 1192340"/>
                  <a:gd name="connsiteX21" fmla="*/ 0 w 1192313"/>
                  <a:gd name="connsiteY21" fmla="*/ 596184 h 1192340"/>
                  <a:gd name="connsiteX22" fmla="*/ 0 w 1192313"/>
                  <a:gd name="connsiteY22" fmla="*/ 596184 h 1192340"/>
                  <a:gd name="connsiteX23" fmla="*/ 18759 w 1192313"/>
                  <a:gd name="connsiteY23" fmla="*/ 745176 h 1192340"/>
                  <a:gd name="connsiteX24" fmla="*/ 154859 w 1192313"/>
                  <a:gd name="connsiteY24" fmla="*/ 997031 h 1192340"/>
                  <a:gd name="connsiteX25" fmla="*/ 216921 w 1192313"/>
                  <a:gd name="connsiteY25" fmla="*/ 1056213 h 1192340"/>
                  <a:gd name="connsiteX26" fmla="*/ 262809 w 1192313"/>
                  <a:gd name="connsiteY26" fmla="*/ 1090528 h 1192340"/>
                  <a:gd name="connsiteX27" fmla="*/ 301348 w 1192313"/>
                  <a:gd name="connsiteY27" fmla="*/ 1114292 h 1192340"/>
                  <a:gd name="connsiteX28" fmla="*/ 326163 w 1192313"/>
                  <a:gd name="connsiteY28" fmla="*/ 1127668 h 1192340"/>
                  <a:gd name="connsiteX29" fmla="*/ 596130 w 1192313"/>
                  <a:gd name="connsiteY29" fmla="*/ 1192341 h 1192340"/>
                  <a:gd name="connsiteX30" fmla="*/ 606653 w 1192313"/>
                  <a:gd name="connsiteY30" fmla="*/ 1192206 h 1192340"/>
                  <a:gd name="connsiteX31" fmla="*/ 633244 w 1192313"/>
                  <a:gd name="connsiteY31" fmla="*/ 1191076 h 1192340"/>
                  <a:gd name="connsiteX32" fmla="*/ 636042 w 1192313"/>
                  <a:gd name="connsiteY32" fmla="*/ 1190968 h 1192340"/>
                  <a:gd name="connsiteX33" fmla="*/ 635800 w 1192313"/>
                  <a:gd name="connsiteY33" fmla="*/ 1190861 h 1192340"/>
                  <a:gd name="connsiteX34" fmla="*/ 1192314 w 1192313"/>
                  <a:gd name="connsiteY34" fmla="*/ 596157 h 1192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192313" h="1192340">
                    <a:moveTo>
                      <a:pt x="1192314" y="596130"/>
                    </a:moveTo>
                    <a:cubicBezTo>
                      <a:pt x="1192314" y="435592"/>
                      <a:pt x="1128745" y="289991"/>
                      <a:pt x="1025559" y="182822"/>
                    </a:cubicBezTo>
                    <a:lnTo>
                      <a:pt x="710808" y="523679"/>
                    </a:lnTo>
                    <a:cubicBezTo>
                      <a:pt x="742861" y="574357"/>
                      <a:pt x="738501" y="642071"/>
                      <a:pt x="695898" y="688227"/>
                    </a:cubicBezTo>
                    <a:cubicBezTo>
                      <a:pt x="645031" y="743292"/>
                      <a:pt x="559151" y="746737"/>
                      <a:pt x="504086" y="695871"/>
                    </a:cubicBezTo>
                    <a:cubicBezTo>
                      <a:pt x="449022" y="645005"/>
                      <a:pt x="445577" y="559124"/>
                      <a:pt x="496443" y="504060"/>
                    </a:cubicBezTo>
                    <a:cubicBezTo>
                      <a:pt x="538293" y="458738"/>
                      <a:pt x="603800" y="448484"/>
                      <a:pt x="656389" y="474563"/>
                    </a:cubicBezTo>
                    <a:lnTo>
                      <a:pt x="971625" y="133194"/>
                    </a:lnTo>
                    <a:cubicBezTo>
                      <a:pt x="878720" y="57756"/>
                      <a:pt x="762723" y="9823"/>
                      <a:pt x="635854" y="1453"/>
                    </a:cubicBezTo>
                    <a:cubicBezTo>
                      <a:pt x="635935" y="1426"/>
                      <a:pt x="635989" y="1400"/>
                      <a:pt x="636069" y="1373"/>
                    </a:cubicBezTo>
                    <a:cubicBezTo>
                      <a:pt x="635020" y="1292"/>
                      <a:pt x="633970" y="1319"/>
                      <a:pt x="632920" y="1265"/>
                    </a:cubicBezTo>
                    <a:cubicBezTo>
                      <a:pt x="620756" y="511"/>
                      <a:pt x="608510" y="0"/>
                      <a:pt x="596157" y="0"/>
                    </a:cubicBezTo>
                    <a:cubicBezTo>
                      <a:pt x="575568" y="0"/>
                      <a:pt x="555249" y="1050"/>
                      <a:pt x="535198" y="3068"/>
                    </a:cubicBezTo>
                    <a:cubicBezTo>
                      <a:pt x="515148" y="5114"/>
                      <a:pt x="495420" y="8128"/>
                      <a:pt x="476016" y="12111"/>
                    </a:cubicBezTo>
                    <a:cubicBezTo>
                      <a:pt x="437207" y="20050"/>
                      <a:pt x="399770" y="31758"/>
                      <a:pt x="364110" y="46856"/>
                    </a:cubicBezTo>
                    <a:cubicBezTo>
                      <a:pt x="328450" y="61928"/>
                      <a:pt x="294566" y="80390"/>
                      <a:pt x="262835" y="101813"/>
                    </a:cubicBezTo>
                    <a:cubicBezTo>
                      <a:pt x="223192" y="128592"/>
                      <a:pt x="186940" y="160027"/>
                      <a:pt x="154859" y="195310"/>
                    </a:cubicBezTo>
                    <a:cubicBezTo>
                      <a:pt x="142022" y="209413"/>
                      <a:pt x="129857" y="224161"/>
                      <a:pt x="118419" y="239475"/>
                    </a:cubicBezTo>
                    <a:cubicBezTo>
                      <a:pt x="95542" y="270075"/>
                      <a:pt x="75519" y="302963"/>
                      <a:pt x="58779" y="337708"/>
                    </a:cubicBezTo>
                    <a:cubicBezTo>
                      <a:pt x="47637" y="360827"/>
                      <a:pt x="38082" y="384860"/>
                      <a:pt x="29954" y="409513"/>
                    </a:cubicBezTo>
                    <a:cubicBezTo>
                      <a:pt x="25164" y="424046"/>
                      <a:pt x="20885" y="438822"/>
                      <a:pt x="17225" y="453839"/>
                    </a:cubicBezTo>
                    <a:cubicBezTo>
                      <a:pt x="6055" y="499457"/>
                      <a:pt x="0" y="547094"/>
                      <a:pt x="0" y="596184"/>
                    </a:cubicBezTo>
                    <a:lnTo>
                      <a:pt x="0" y="596184"/>
                    </a:lnTo>
                    <a:cubicBezTo>
                      <a:pt x="0" y="647642"/>
                      <a:pt x="6513" y="697566"/>
                      <a:pt x="18759" y="745176"/>
                    </a:cubicBezTo>
                    <a:cubicBezTo>
                      <a:pt x="43250" y="840422"/>
                      <a:pt x="90725" y="926437"/>
                      <a:pt x="154859" y="997031"/>
                    </a:cubicBezTo>
                    <a:cubicBezTo>
                      <a:pt x="174102" y="1018212"/>
                      <a:pt x="194852" y="1037993"/>
                      <a:pt x="216921" y="1056213"/>
                    </a:cubicBezTo>
                    <a:cubicBezTo>
                      <a:pt x="231643" y="1068351"/>
                      <a:pt x="246957" y="1079816"/>
                      <a:pt x="262809" y="1090528"/>
                    </a:cubicBezTo>
                    <a:cubicBezTo>
                      <a:pt x="275296" y="1098952"/>
                      <a:pt x="288215" y="1106810"/>
                      <a:pt x="301348" y="1114292"/>
                    </a:cubicBezTo>
                    <a:cubicBezTo>
                      <a:pt x="309503" y="1118948"/>
                      <a:pt x="317766" y="1123416"/>
                      <a:pt x="326163" y="1127668"/>
                    </a:cubicBezTo>
                    <a:cubicBezTo>
                      <a:pt x="407225" y="1168953"/>
                      <a:pt x="498919" y="1192341"/>
                      <a:pt x="596130" y="1192341"/>
                    </a:cubicBezTo>
                    <a:cubicBezTo>
                      <a:pt x="599656" y="1192341"/>
                      <a:pt x="603154" y="1192287"/>
                      <a:pt x="606653" y="1192206"/>
                    </a:cubicBezTo>
                    <a:cubicBezTo>
                      <a:pt x="615561" y="1192018"/>
                      <a:pt x="624416" y="1191614"/>
                      <a:pt x="633244" y="1191076"/>
                    </a:cubicBezTo>
                    <a:cubicBezTo>
                      <a:pt x="634185" y="1191022"/>
                      <a:pt x="635127" y="1191049"/>
                      <a:pt x="636042" y="1190968"/>
                    </a:cubicBezTo>
                    <a:cubicBezTo>
                      <a:pt x="635962" y="1190941"/>
                      <a:pt x="635881" y="1190914"/>
                      <a:pt x="635800" y="1190861"/>
                    </a:cubicBezTo>
                    <a:cubicBezTo>
                      <a:pt x="946541" y="1170433"/>
                      <a:pt x="1192314" y="912065"/>
                      <a:pt x="1192314" y="596157"/>
                    </a:cubicBezTo>
                    <a:close/>
                  </a:path>
                </a:pathLst>
              </a:custGeom>
              <a:solidFill>
                <a:srgbClr val="C74325"/>
              </a:solidFill>
              <a:ln w="2687" cap="flat">
                <a:noFill/>
                <a:prstDash val="solid"/>
                <a:miter/>
              </a:ln>
            </p:spPr>
            <p:txBody>
              <a:bodyPr rtlCol="0" anchor="ctr"/>
              <a:lstStyle/>
              <a:p>
                <a:endParaRPr lang="en-US"/>
              </a:p>
            </p:txBody>
          </p:sp>
          <p:grpSp>
            <p:nvGrpSpPr>
              <p:cNvPr id="22" name="Graphic 3">
                <a:extLst>
                  <a:ext uri="{FF2B5EF4-FFF2-40B4-BE49-F238E27FC236}">
                    <a16:creationId xmlns:a16="http://schemas.microsoft.com/office/drawing/2014/main" id="{AC072349-1996-31C1-EE04-6AF797BFD9BF}"/>
                  </a:ext>
                </a:extLst>
              </p:cNvPr>
              <p:cNvGrpSpPr/>
              <p:nvPr/>
            </p:nvGrpSpPr>
            <p:grpSpPr>
              <a:xfrm>
                <a:off x="-596533" y="4236074"/>
                <a:ext cx="636069" cy="1192340"/>
                <a:chOff x="-596533" y="4236074"/>
                <a:chExt cx="636069" cy="1192340"/>
              </a:xfrm>
            </p:grpSpPr>
            <p:sp>
              <p:nvSpPr>
                <p:cNvPr id="23" name="Freeform: Shape 22">
                  <a:extLst>
                    <a:ext uri="{FF2B5EF4-FFF2-40B4-BE49-F238E27FC236}">
                      <a16:creationId xmlns:a16="http://schemas.microsoft.com/office/drawing/2014/main" id="{ADFE25B5-51C7-4957-630E-93646B0AE89B}"/>
                    </a:ext>
                  </a:extLst>
                </p:cNvPr>
                <p:cNvSpPr/>
                <p:nvPr/>
              </p:nvSpPr>
              <p:spPr>
                <a:xfrm>
                  <a:off x="-478115" y="4431357"/>
                  <a:ext cx="36440" cy="44164"/>
                </a:xfrm>
                <a:custGeom>
                  <a:avLst/>
                  <a:gdLst>
                    <a:gd name="connsiteX0" fmla="*/ 0 w 36440"/>
                    <a:gd name="connsiteY0" fmla="*/ 44165 h 44164"/>
                    <a:gd name="connsiteX1" fmla="*/ 36441 w 36440"/>
                    <a:gd name="connsiteY1" fmla="*/ 0 h 44164"/>
                    <a:gd name="connsiteX2" fmla="*/ 0 w 36440"/>
                    <a:gd name="connsiteY2" fmla="*/ 44165 h 44164"/>
                  </a:gdLst>
                  <a:ahLst/>
                  <a:cxnLst>
                    <a:cxn ang="0">
                      <a:pos x="connsiteX0" y="connsiteY0"/>
                    </a:cxn>
                    <a:cxn ang="0">
                      <a:pos x="connsiteX1" y="connsiteY1"/>
                    </a:cxn>
                    <a:cxn ang="0">
                      <a:pos x="connsiteX2" y="connsiteY2"/>
                    </a:cxn>
                  </a:cxnLst>
                  <a:rect l="l" t="t" r="r" b="b"/>
                  <a:pathLst>
                    <a:path w="36440" h="44164">
                      <a:moveTo>
                        <a:pt x="0" y="44165"/>
                      </a:moveTo>
                      <a:cubicBezTo>
                        <a:pt x="11438" y="28851"/>
                        <a:pt x="23603" y="14129"/>
                        <a:pt x="36441" y="0"/>
                      </a:cubicBezTo>
                      <a:cubicBezTo>
                        <a:pt x="23603" y="14103"/>
                        <a:pt x="11438" y="28851"/>
                        <a:pt x="0" y="44165"/>
                      </a:cubicBezTo>
                      <a:close/>
                    </a:path>
                  </a:pathLst>
                </a:custGeom>
                <a:solidFill>
                  <a:srgbClr val="DA4C2A"/>
                </a:solidFill>
                <a:ln w="2687"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EE70BCB0-108F-95CE-A2BE-AA44DBF83F82}"/>
                    </a:ext>
                  </a:extLst>
                </p:cNvPr>
                <p:cNvSpPr/>
                <p:nvPr/>
              </p:nvSpPr>
              <p:spPr>
                <a:xfrm>
                  <a:off x="-566579" y="4573755"/>
                  <a:ext cx="28824" cy="71804"/>
                </a:xfrm>
                <a:custGeom>
                  <a:avLst/>
                  <a:gdLst>
                    <a:gd name="connsiteX0" fmla="*/ 0 w 28824"/>
                    <a:gd name="connsiteY0" fmla="*/ 71805 h 71804"/>
                    <a:gd name="connsiteX1" fmla="*/ 28824 w 28824"/>
                    <a:gd name="connsiteY1" fmla="*/ 0 h 71804"/>
                    <a:gd name="connsiteX2" fmla="*/ 0 w 28824"/>
                    <a:gd name="connsiteY2" fmla="*/ 71805 h 71804"/>
                  </a:gdLst>
                  <a:ahLst/>
                  <a:cxnLst>
                    <a:cxn ang="0">
                      <a:pos x="connsiteX0" y="connsiteY0"/>
                    </a:cxn>
                    <a:cxn ang="0">
                      <a:pos x="connsiteX1" y="connsiteY1"/>
                    </a:cxn>
                    <a:cxn ang="0">
                      <a:pos x="connsiteX2" y="connsiteY2"/>
                    </a:cxn>
                  </a:cxnLst>
                  <a:rect l="l" t="t" r="r" b="b"/>
                  <a:pathLst>
                    <a:path w="28824" h="71804">
                      <a:moveTo>
                        <a:pt x="0" y="71805"/>
                      </a:moveTo>
                      <a:cubicBezTo>
                        <a:pt x="8128" y="47152"/>
                        <a:pt x="17682" y="23119"/>
                        <a:pt x="28824" y="0"/>
                      </a:cubicBezTo>
                      <a:cubicBezTo>
                        <a:pt x="17682" y="23119"/>
                        <a:pt x="8128" y="47152"/>
                        <a:pt x="0" y="71805"/>
                      </a:cubicBezTo>
                      <a:close/>
                    </a:path>
                  </a:pathLst>
                </a:custGeom>
                <a:solidFill>
                  <a:srgbClr val="DA4C2A"/>
                </a:solidFill>
                <a:ln w="2687"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F70EF6B7-B743-9931-F462-A978F773D137}"/>
                    </a:ext>
                  </a:extLst>
                </p:cNvPr>
                <p:cNvSpPr/>
                <p:nvPr/>
              </p:nvSpPr>
              <p:spPr>
                <a:xfrm>
                  <a:off x="-537755" y="4475522"/>
                  <a:ext cx="59639" cy="98233"/>
                </a:xfrm>
                <a:custGeom>
                  <a:avLst/>
                  <a:gdLst>
                    <a:gd name="connsiteX0" fmla="*/ 0 w 59639"/>
                    <a:gd name="connsiteY0" fmla="*/ 98234 h 98233"/>
                    <a:gd name="connsiteX1" fmla="*/ 59640 w 59639"/>
                    <a:gd name="connsiteY1" fmla="*/ 0 h 98233"/>
                    <a:gd name="connsiteX2" fmla="*/ 0 w 59639"/>
                    <a:gd name="connsiteY2" fmla="*/ 98234 h 98233"/>
                  </a:gdLst>
                  <a:ahLst/>
                  <a:cxnLst>
                    <a:cxn ang="0">
                      <a:pos x="connsiteX0" y="connsiteY0"/>
                    </a:cxn>
                    <a:cxn ang="0">
                      <a:pos x="connsiteX1" y="connsiteY1"/>
                    </a:cxn>
                    <a:cxn ang="0">
                      <a:pos x="connsiteX2" y="connsiteY2"/>
                    </a:cxn>
                  </a:cxnLst>
                  <a:rect l="l" t="t" r="r" b="b"/>
                  <a:pathLst>
                    <a:path w="59639" h="98233">
                      <a:moveTo>
                        <a:pt x="0" y="98234"/>
                      </a:moveTo>
                      <a:cubicBezTo>
                        <a:pt x="16740" y="63489"/>
                        <a:pt x="36764" y="30600"/>
                        <a:pt x="59640" y="0"/>
                      </a:cubicBezTo>
                      <a:cubicBezTo>
                        <a:pt x="36764" y="30600"/>
                        <a:pt x="16740" y="63489"/>
                        <a:pt x="0" y="98234"/>
                      </a:cubicBezTo>
                      <a:close/>
                    </a:path>
                  </a:pathLst>
                </a:custGeom>
                <a:solidFill>
                  <a:srgbClr val="DA4C2A"/>
                </a:solidFill>
                <a:ln w="2687"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9FEDED29-8ABA-92DD-0A50-3206810D2238}"/>
                    </a:ext>
                  </a:extLst>
                </p:cNvPr>
                <p:cNvSpPr/>
                <p:nvPr/>
              </p:nvSpPr>
              <p:spPr>
                <a:xfrm>
                  <a:off x="-379585" y="5292260"/>
                  <a:ext cx="45887" cy="34314"/>
                </a:xfrm>
                <a:custGeom>
                  <a:avLst/>
                  <a:gdLst>
                    <a:gd name="connsiteX0" fmla="*/ 45887 w 45887"/>
                    <a:gd name="connsiteY0" fmla="*/ 34314 h 34314"/>
                    <a:gd name="connsiteX1" fmla="*/ 0 w 45887"/>
                    <a:gd name="connsiteY1" fmla="*/ 0 h 34314"/>
                    <a:gd name="connsiteX2" fmla="*/ 45887 w 45887"/>
                    <a:gd name="connsiteY2" fmla="*/ 34314 h 34314"/>
                  </a:gdLst>
                  <a:ahLst/>
                  <a:cxnLst>
                    <a:cxn ang="0">
                      <a:pos x="connsiteX0" y="connsiteY0"/>
                    </a:cxn>
                    <a:cxn ang="0">
                      <a:pos x="connsiteX1" y="connsiteY1"/>
                    </a:cxn>
                    <a:cxn ang="0">
                      <a:pos x="connsiteX2" y="connsiteY2"/>
                    </a:cxn>
                  </a:cxnLst>
                  <a:rect l="l" t="t" r="r" b="b"/>
                  <a:pathLst>
                    <a:path w="45887" h="34314">
                      <a:moveTo>
                        <a:pt x="45887" y="34314"/>
                      </a:moveTo>
                      <a:cubicBezTo>
                        <a:pt x="30035" y="23603"/>
                        <a:pt x="14722" y="12138"/>
                        <a:pt x="0" y="0"/>
                      </a:cubicBezTo>
                      <a:cubicBezTo>
                        <a:pt x="14722" y="12138"/>
                        <a:pt x="30035" y="23603"/>
                        <a:pt x="45887" y="34314"/>
                      </a:cubicBezTo>
                      <a:close/>
                    </a:path>
                  </a:pathLst>
                </a:custGeom>
                <a:solidFill>
                  <a:srgbClr val="DA4C2A"/>
                </a:solidFill>
                <a:ln w="2687"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BA309C71-0FD0-1492-CF03-E00AFF4F01AD}"/>
                    </a:ext>
                  </a:extLst>
                </p:cNvPr>
                <p:cNvSpPr/>
                <p:nvPr/>
              </p:nvSpPr>
              <p:spPr>
                <a:xfrm>
                  <a:off x="-577775" y="4981223"/>
                  <a:ext cx="136100" cy="251854"/>
                </a:xfrm>
                <a:custGeom>
                  <a:avLst/>
                  <a:gdLst>
                    <a:gd name="connsiteX0" fmla="*/ 136101 w 136100"/>
                    <a:gd name="connsiteY0" fmla="*/ 251855 h 251854"/>
                    <a:gd name="connsiteX1" fmla="*/ 0 w 136100"/>
                    <a:gd name="connsiteY1" fmla="*/ 0 h 251854"/>
                    <a:gd name="connsiteX2" fmla="*/ 136101 w 136100"/>
                    <a:gd name="connsiteY2" fmla="*/ 251855 h 251854"/>
                  </a:gdLst>
                  <a:ahLst/>
                  <a:cxnLst>
                    <a:cxn ang="0">
                      <a:pos x="connsiteX0" y="connsiteY0"/>
                    </a:cxn>
                    <a:cxn ang="0">
                      <a:pos x="connsiteX1" y="connsiteY1"/>
                    </a:cxn>
                    <a:cxn ang="0">
                      <a:pos x="connsiteX2" y="connsiteY2"/>
                    </a:cxn>
                  </a:cxnLst>
                  <a:rect l="l" t="t" r="r" b="b"/>
                  <a:pathLst>
                    <a:path w="136100" h="251854">
                      <a:moveTo>
                        <a:pt x="136101" y="251855"/>
                      </a:moveTo>
                      <a:cubicBezTo>
                        <a:pt x="71939" y="181288"/>
                        <a:pt x="24491" y="95246"/>
                        <a:pt x="0" y="0"/>
                      </a:cubicBezTo>
                      <a:cubicBezTo>
                        <a:pt x="24491" y="95246"/>
                        <a:pt x="71966" y="181288"/>
                        <a:pt x="136101" y="251855"/>
                      </a:cubicBezTo>
                      <a:close/>
                    </a:path>
                  </a:pathLst>
                </a:custGeom>
                <a:solidFill>
                  <a:srgbClr val="DA4C2A"/>
                </a:solidFill>
                <a:ln w="2687"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9606AE87-5A52-C959-FD18-C9517544104B}"/>
                    </a:ext>
                  </a:extLst>
                </p:cNvPr>
                <p:cNvSpPr/>
                <p:nvPr/>
              </p:nvSpPr>
              <p:spPr>
                <a:xfrm>
                  <a:off x="-596533" y="4689886"/>
                  <a:ext cx="18758" cy="291336"/>
                </a:xfrm>
                <a:custGeom>
                  <a:avLst/>
                  <a:gdLst>
                    <a:gd name="connsiteX0" fmla="*/ 17225 w 18758"/>
                    <a:gd name="connsiteY0" fmla="*/ 0 h 291336"/>
                    <a:gd name="connsiteX1" fmla="*/ 0 w 18758"/>
                    <a:gd name="connsiteY1" fmla="*/ 142345 h 291336"/>
                    <a:gd name="connsiteX2" fmla="*/ 18759 w 18758"/>
                    <a:gd name="connsiteY2" fmla="*/ 291337 h 291336"/>
                    <a:gd name="connsiteX3" fmla="*/ 0 w 18758"/>
                    <a:gd name="connsiteY3" fmla="*/ 142345 h 291336"/>
                    <a:gd name="connsiteX4" fmla="*/ 17225 w 18758"/>
                    <a:gd name="connsiteY4" fmla="*/ 0 h 2913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758" h="291336">
                      <a:moveTo>
                        <a:pt x="17225" y="0"/>
                      </a:moveTo>
                      <a:cubicBezTo>
                        <a:pt x="6055" y="45618"/>
                        <a:pt x="0" y="93255"/>
                        <a:pt x="0" y="142345"/>
                      </a:cubicBezTo>
                      <a:cubicBezTo>
                        <a:pt x="0" y="191434"/>
                        <a:pt x="6513" y="243700"/>
                        <a:pt x="18759" y="291337"/>
                      </a:cubicBezTo>
                      <a:cubicBezTo>
                        <a:pt x="6513" y="243727"/>
                        <a:pt x="0" y="193803"/>
                        <a:pt x="0" y="142345"/>
                      </a:cubicBezTo>
                      <a:cubicBezTo>
                        <a:pt x="0" y="90886"/>
                        <a:pt x="6055" y="45645"/>
                        <a:pt x="17225" y="0"/>
                      </a:cubicBezTo>
                      <a:close/>
                    </a:path>
                  </a:pathLst>
                </a:custGeom>
                <a:solidFill>
                  <a:srgbClr val="DA4C2A"/>
                </a:solidFill>
                <a:ln w="2687"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C31DB632-7D55-3C13-BCFC-AD94C84A9BD3}"/>
                    </a:ext>
                  </a:extLst>
                </p:cNvPr>
                <p:cNvSpPr/>
                <p:nvPr/>
              </p:nvSpPr>
              <p:spPr>
                <a:xfrm>
                  <a:off x="-376" y="4236074"/>
                  <a:ext cx="36763" cy="1264"/>
                </a:xfrm>
                <a:custGeom>
                  <a:avLst/>
                  <a:gdLst>
                    <a:gd name="connsiteX0" fmla="*/ 0 w 36763"/>
                    <a:gd name="connsiteY0" fmla="*/ 0 h 1264"/>
                    <a:gd name="connsiteX1" fmla="*/ 36764 w 36763"/>
                    <a:gd name="connsiteY1" fmla="*/ 1265 h 1264"/>
                    <a:gd name="connsiteX2" fmla="*/ 0 w 36763"/>
                    <a:gd name="connsiteY2" fmla="*/ 0 h 1264"/>
                  </a:gdLst>
                  <a:ahLst/>
                  <a:cxnLst>
                    <a:cxn ang="0">
                      <a:pos x="connsiteX0" y="connsiteY0"/>
                    </a:cxn>
                    <a:cxn ang="0">
                      <a:pos x="connsiteX1" y="connsiteY1"/>
                    </a:cxn>
                    <a:cxn ang="0">
                      <a:pos x="connsiteX2" y="connsiteY2"/>
                    </a:cxn>
                  </a:cxnLst>
                  <a:rect l="l" t="t" r="r" b="b"/>
                  <a:pathLst>
                    <a:path w="36763" h="1264">
                      <a:moveTo>
                        <a:pt x="0" y="0"/>
                      </a:moveTo>
                      <a:cubicBezTo>
                        <a:pt x="12353" y="0"/>
                        <a:pt x="24599" y="511"/>
                        <a:pt x="36764" y="1265"/>
                      </a:cubicBezTo>
                      <a:cubicBezTo>
                        <a:pt x="24599" y="511"/>
                        <a:pt x="12353" y="0"/>
                        <a:pt x="0" y="0"/>
                      </a:cubicBezTo>
                      <a:close/>
                    </a:path>
                  </a:pathLst>
                </a:custGeom>
                <a:solidFill>
                  <a:srgbClr val="DA4C2A"/>
                </a:solidFill>
                <a:ln w="2687"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13BA1A86-40CE-22BB-BA9C-2F2990931C94}"/>
                    </a:ext>
                  </a:extLst>
                </p:cNvPr>
                <p:cNvSpPr/>
                <p:nvPr/>
              </p:nvSpPr>
              <p:spPr>
                <a:xfrm>
                  <a:off x="-295158" y="5350339"/>
                  <a:ext cx="331895" cy="78048"/>
                </a:xfrm>
                <a:custGeom>
                  <a:avLst/>
                  <a:gdLst>
                    <a:gd name="connsiteX0" fmla="*/ 0 w 331895"/>
                    <a:gd name="connsiteY0" fmla="*/ 0 h 78048"/>
                    <a:gd name="connsiteX1" fmla="*/ 294782 w 331895"/>
                    <a:gd name="connsiteY1" fmla="*/ 78049 h 78048"/>
                    <a:gd name="connsiteX2" fmla="*/ 331895 w 331895"/>
                    <a:gd name="connsiteY2" fmla="*/ 76784 h 78048"/>
                    <a:gd name="connsiteX3" fmla="*/ 294782 w 331895"/>
                    <a:gd name="connsiteY3" fmla="*/ 78049 h 78048"/>
                    <a:gd name="connsiteX4" fmla="*/ 0 w 331895"/>
                    <a:gd name="connsiteY4" fmla="*/ 0 h 780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895" h="78048">
                      <a:moveTo>
                        <a:pt x="0" y="0"/>
                      </a:moveTo>
                      <a:cubicBezTo>
                        <a:pt x="86957" y="49574"/>
                        <a:pt x="187505" y="78049"/>
                        <a:pt x="294782" y="78049"/>
                      </a:cubicBezTo>
                      <a:cubicBezTo>
                        <a:pt x="307242" y="78049"/>
                        <a:pt x="319596" y="77537"/>
                        <a:pt x="331895" y="76784"/>
                      </a:cubicBezTo>
                      <a:cubicBezTo>
                        <a:pt x="319623" y="77537"/>
                        <a:pt x="307269" y="78049"/>
                        <a:pt x="294782" y="78049"/>
                      </a:cubicBezTo>
                      <a:cubicBezTo>
                        <a:pt x="187505" y="78049"/>
                        <a:pt x="86957" y="49574"/>
                        <a:pt x="0" y="0"/>
                      </a:cubicBezTo>
                      <a:close/>
                    </a:path>
                  </a:pathLst>
                </a:custGeom>
                <a:solidFill>
                  <a:srgbClr val="DA4C2A"/>
                </a:solidFill>
                <a:ln w="2687"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26D5D567-00B0-7041-2AFB-EB0C94DEF09A}"/>
                    </a:ext>
                  </a:extLst>
                </p:cNvPr>
                <p:cNvSpPr/>
                <p:nvPr/>
              </p:nvSpPr>
              <p:spPr>
                <a:xfrm>
                  <a:off x="36386" y="4237312"/>
                  <a:ext cx="3148" cy="188"/>
                </a:xfrm>
                <a:custGeom>
                  <a:avLst/>
                  <a:gdLst>
                    <a:gd name="connsiteX0" fmla="*/ 3149 w 3148"/>
                    <a:gd name="connsiteY0" fmla="*/ 108 h 188"/>
                    <a:gd name="connsiteX1" fmla="*/ 0 w 3148"/>
                    <a:gd name="connsiteY1" fmla="*/ 0 h 188"/>
                    <a:gd name="connsiteX2" fmla="*/ 2934 w 3148"/>
                    <a:gd name="connsiteY2" fmla="*/ 188 h 188"/>
                    <a:gd name="connsiteX3" fmla="*/ 3149 w 3148"/>
                    <a:gd name="connsiteY3" fmla="*/ 108 h 188"/>
                  </a:gdLst>
                  <a:ahLst/>
                  <a:cxnLst>
                    <a:cxn ang="0">
                      <a:pos x="connsiteX0" y="connsiteY0"/>
                    </a:cxn>
                    <a:cxn ang="0">
                      <a:pos x="connsiteX1" y="connsiteY1"/>
                    </a:cxn>
                    <a:cxn ang="0">
                      <a:pos x="connsiteX2" y="connsiteY2"/>
                    </a:cxn>
                    <a:cxn ang="0">
                      <a:pos x="connsiteX3" y="connsiteY3"/>
                    </a:cxn>
                  </a:cxnLst>
                  <a:rect l="l" t="t" r="r" b="b"/>
                  <a:pathLst>
                    <a:path w="3148" h="188">
                      <a:moveTo>
                        <a:pt x="3149" y="108"/>
                      </a:moveTo>
                      <a:cubicBezTo>
                        <a:pt x="2099" y="27"/>
                        <a:pt x="1050" y="54"/>
                        <a:pt x="0" y="0"/>
                      </a:cubicBezTo>
                      <a:cubicBezTo>
                        <a:pt x="969" y="54"/>
                        <a:pt x="1965" y="135"/>
                        <a:pt x="2934" y="188"/>
                      </a:cubicBezTo>
                      <a:cubicBezTo>
                        <a:pt x="3014" y="161"/>
                        <a:pt x="3068" y="135"/>
                        <a:pt x="3149" y="108"/>
                      </a:cubicBezTo>
                      <a:close/>
                    </a:path>
                  </a:pathLst>
                </a:custGeom>
                <a:solidFill>
                  <a:srgbClr val="BB311E"/>
                </a:solidFill>
                <a:ln w="2687"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8E0CAF82-8156-3A10-1D9D-196D5B0A5338}"/>
                    </a:ext>
                  </a:extLst>
                </p:cNvPr>
                <p:cNvSpPr/>
                <p:nvPr/>
              </p:nvSpPr>
              <p:spPr>
                <a:xfrm>
                  <a:off x="-333698" y="5326574"/>
                  <a:ext cx="38539" cy="23764"/>
                </a:xfrm>
                <a:custGeom>
                  <a:avLst/>
                  <a:gdLst>
                    <a:gd name="connsiteX0" fmla="*/ 38540 w 38539"/>
                    <a:gd name="connsiteY0" fmla="*/ 23765 h 23764"/>
                    <a:gd name="connsiteX1" fmla="*/ 0 w 38539"/>
                    <a:gd name="connsiteY1" fmla="*/ 0 h 23764"/>
                    <a:gd name="connsiteX2" fmla="*/ 38540 w 38539"/>
                    <a:gd name="connsiteY2" fmla="*/ 23765 h 23764"/>
                  </a:gdLst>
                  <a:ahLst/>
                  <a:cxnLst>
                    <a:cxn ang="0">
                      <a:pos x="connsiteX0" y="connsiteY0"/>
                    </a:cxn>
                    <a:cxn ang="0">
                      <a:pos x="connsiteX1" y="connsiteY1"/>
                    </a:cxn>
                    <a:cxn ang="0">
                      <a:pos x="connsiteX2" y="connsiteY2"/>
                    </a:cxn>
                  </a:cxnLst>
                  <a:rect l="l" t="t" r="r" b="b"/>
                  <a:pathLst>
                    <a:path w="38539" h="23764">
                      <a:moveTo>
                        <a:pt x="38540" y="23765"/>
                      </a:moveTo>
                      <a:cubicBezTo>
                        <a:pt x="25406" y="16283"/>
                        <a:pt x="12488" y="8451"/>
                        <a:pt x="0" y="0"/>
                      </a:cubicBezTo>
                      <a:cubicBezTo>
                        <a:pt x="12488" y="8424"/>
                        <a:pt x="25406" y="16283"/>
                        <a:pt x="38540" y="23765"/>
                      </a:cubicBezTo>
                      <a:close/>
                    </a:path>
                  </a:pathLst>
                </a:custGeom>
                <a:solidFill>
                  <a:srgbClr val="BB311E"/>
                </a:solidFill>
                <a:ln w="2687"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0A1EC13D-40B9-89FA-C600-AE5ADC9C3934}"/>
                    </a:ext>
                  </a:extLst>
                </p:cNvPr>
                <p:cNvSpPr/>
                <p:nvPr/>
              </p:nvSpPr>
              <p:spPr>
                <a:xfrm>
                  <a:off x="36736" y="5426907"/>
                  <a:ext cx="2799" cy="188"/>
                </a:xfrm>
                <a:custGeom>
                  <a:avLst/>
                  <a:gdLst>
                    <a:gd name="connsiteX0" fmla="*/ 2799 w 2799"/>
                    <a:gd name="connsiteY0" fmla="*/ 108 h 188"/>
                    <a:gd name="connsiteX1" fmla="*/ 2557 w 2799"/>
                    <a:gd name="connsiteY1" fmla="*/ 0 h 188"/>
                    <a:gd name="connsiteX2" fmla="*/ 0 w 2799"/>
                    <a:gd name="connsiteY2" fmla="*/ 188 h 188"/>
                    <a:gd name="connsiteX3" fmla="*/ 2799 w 2799"/>
                    <a:gd name="connsiteY3" fmla="*/ 81 h 188"/>
                  </a:gdLst>
                  <a:ahLst/>
                  <a:cxnLst>
                    <a:cxn ang="0">
                      <a:pos x="connsiteX0" y="connsiteY0"/>
                    </a:cxn>
                    <a:cxn ang="0">
                      <a:pos x="connsiteX1" y="connsiteY1"/>
                    </a:cxn>
                    <a:cxn ang="0">
                      <a:pos x="connsiteX2" y="connsiteY2"/>
                    </a:cxn>
                    <a:cxn ang="0">
                      <a:pos x="connsiteX3" y="connsiteY3"/>
                    </a:cxn>
                  </a:cxnLst>
                  <a:rect l="l" t="t" r="r" b="b"/>
                  <a:pathLst>
                    <a:path w="2799" h="188">
                      <a:moveTo>
                        <a:pt x="2799" y="108"/>
                      </a:moveTo>
                      <a:cubicBezTo>
                        <a:pt x="2799" y="108"/>
                        <a:pt x="2638" y="54"/>
                        <a:pt x="2557" y="0"/>
                      </a:cubicBezTo>
                      <a:cubicBezTo>
                        <a:pt x="1696" y="54"/>
                        <a:pt x="861" y="135"/>
                        <a:pt x="0" y="188"/>
                      </a:cubicBezTo>
                      <a:cubicBezTo>
                        <a:pt x="942" y="135"/>
                        <a:pt x="1884" y="161"/>
                        <a:pt x="2799" y="81"/>
                      </a:cubicBezTo>
                      <a:close/>
                    </a:path>
                  </a:pathLst>
                </a:custGeom>
                <a:solidFill>
                  <a:srgbClr val="BB311E"/>
                </a:solidFill>
                <a:ln w="2687"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89A40164-42CC-E368-EBF3-18EBB8A2EB4D}"/>
                    </a:ext>
                  </a:extLst>
                </p:cNvPr>
                <p:cNvSpPr/>
                <p:nvPr/>
              </p:nvSpPr>
              <p:spPr>
                <a:xfrm>
                  <a:off x="-120517" y="4239142"/>
                  <a:ext cx="59182" cy="9042"/>
                </a:xfrm>
                <a:custGeom>
                  <a:avLst/>
                  <a:gdLst>
                    <a:gd name="connsiteX0" fmla="*/ 0 w 59182"/>
                    <a:gd name="connsiteY0" fmla="*/ 9043 h 9042"/>
                    <a:gd name="connsiteX1" fmla="*/ 59182 w 59182"/>
                    <a:gd name="connsiteY1" fmla="*/ 0 h 9042"/>
                    <a:gd name="connsiteX2" fmla="*/ 0 w 59182"/>
                    <a:gd name="connsiteY2" fmla="*/ 9043 h 9042"/>
                  </a:gdLst>
                  <a:ahLst/>
                  <a:cxnLst>
                    <a:cxn ang="0">
                      <a:pos x="connsiteX0" y="connsiteY0"/>
                    </a:cxn>
                    <a:cxn ang="0">
                      <a:pos x="connsiteX1" y="connsiteY1"/>
                    </a:cxn>
                    <a:cxn ang="0">
                      <a:pos x="connsiteX2" y="connsiteY2"/>
                    </a:cxn>
                  </a:cxnLst>
                  <a:rect l="l" t="t" r="r" b="b"/>
                  <a:pathLst>
                    <a:path w="59182" h="9042">
                      <a:moveTo>
                        <a:pt x="0" y="9043"/>
                      </a:moveTo>
                      <a:cubicBezTo>
                        <a:pt x="19404" y="5060"/>
                        <a:pt x="39159" y="2045"/>
                        <a:pt x="59182" y="0"/>
                      </a:cubicBezTo>
                      <a:cubicBezTo>
                        <a:pt x="39132" y="2045"/>
                        <a:pt x="19404" y="5060"/>
                        <a:pt x="0" y="9043"/>
                      </a:cubicBezTo>
                      <a:close/>
                    </a:path>
                  </a:pathLst>
                </a:custGeom>
                <a:solidFill>
                  <a:srgbClr val="BB311E"/>
                </a:solidFill>
                <a:ln w="2687"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14A1968C-72E4-A473-4679-6B09637C0539}"/>
                    </a:ext>
                  </a:extLst>
                </p:cNvPr>
                <p:cNvSpPr/>
                <p:nvPr/>
              </p:nvSpPr>
              <p:spPr>
                <a:xfrm>
                  <a:off x="-579309" y="4645560"/>
                  <a:ext cx="12729" cy="44326"/>
                </a:xfrm>
                <a:custGeom>
                  <a:avLst/>
                  <a:gdLst>
                    <a:gd name="connsiteX0" fmla="*/ 0 w 12729"/>
                    <a:gd name="connsiteY0" fmla="*/ 44326 h 44326"/>
                    <a:gd name="connsiteX1" fmla="*/ 12730 w 12729"/>
                    <a:gd name="connsiteY1" fmla="*/ 0 h 44326"/>
                    <a:gd name="connsiteX2" fmla="*/ 0 w 12729"/>
                    <a:gd name="connsiteY2" fmla="*/ 44326 h 44326"/>
                  </a:gdLst>
                  <a:ahLst/>
                  <a:cxnLst>
                    <a:cxn ang="0">
                      <a:pos x="connsiteX0" y="connsiteY0"/>
                    </a:cxn>
                    <a:cxn ang="0">
                      <a:pos x="connsiteX1" y="connsiteY1"/>
                    </a:cxn>
                    <a:cxn ang="0">
                      <a:pos x="connsiteX2" y="connsiteY2"/>
                    </a:cxn>
                  </a:cxnLst>
                  <a:rect l="l" t="t" r="r" b="b"/>
                  <a:pathLst>
                    <a:path w="12729" h="44326">
                      <a:moveTo>
                        <a:pt x="0" y="44326"/>
                      </a:moveTo>
                      <a:cubicBezTo>
                        <a:pt x="3687" y="29309"/>
                        <a:pt x="7939" y="14560"/>
                        <a:pt x="12730" y="0"/>
                      </a:cubicBezTo>
                      <a:cubicBezTo>
                        <a:pt x="7939" y="14533"/>
                        <a:pt x="3660" y="29309"/>
                        <a:pt x="0" y="44326"/>
                      </a:cubicBezTo>
                      <a:close/>
                    </a:path>
                  </a:pathLst>
                </a:custGeom>
                <a:solidFill>
                  <a:srgbClr val="BB311E"/>
                </a:solidFill>
                <a:ln w="2687"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5AE5F20A-D0EF-3701-5246-A3F1AAA347D4}"/>
                    </a:ext>
                  </a:extLst>
                </p:cNvPr>
                <p:cNvSpPr/>
                <p:nvPr/>
              </p:nvSpPr>
              <p:spPr>
                <a:xfrm>
                  <a:off x="-333698" y="4282930"/>
                  <a:ext cx="101274" cy="54956"/>
                </a:xfrm>
                <a:custGeom>
                  <a:avLst/>
                  <a:gdLst>
                    <a:gd name="connsiteX0" fmla="*/ 0 w 101274"/>
                    <a:gd name="connsiteY0" fmla="*/ 54957 h 54956"/>
                    <a:gd name="connsiteX1" fmla="*/ 101275 w 101274"/>
                    <a:gd name="connsiteY1" fmla="*/ 0 h 54956"/>
                    <a:gd name="connsiteX2" fmla="*/ 0 w 101274"/>
                    <a:gd name="connsiteY2" fmla="*/ 54957 h 54956"/>
                  </a:gdLst>
                  <a:ahLst/>
                  <a:cxnLst>
                    <a:cxn ang="0">
                      <a:pos x="connsiteX0" y="connsiteY0"/>
                    </a:cxn>
                    <a:cxn ang="0">
                      <a:pos x="connsiteX1" y="connsiteY1"/>
                    </a:cxn>
                    <a:cxn ang="0">
                      <a:pos x="connsiteX2" y="connsiteY2"/>
                    </a:cxn>
                  </a:cxnLst>
                  <a:rect l="l" t="t" r="r" b="b"/>
                  <a:pathLst>
                    <a:path w="101274" h="54956">
                      <a:moveTo>
                        <a:pt x="0" y="54957"/>
                      </a:moveTo>
                      <a:cubicBezTo>
                        <a:pt x="31704" y="33534"/>
                        <a:pt x="65615" y="15071"/>
                        <a:pt x="101275" y="0"/>
                      </a:cubicBezTo>
                      <a:cubicBezTo>
                        <a:pt x="65615" y="15071"/>
                        <a:pt x="31731" y="33534"/>
                        <a:pt x="0" y="54957"/>
                      </a:cubicBezTo>
                      <a:close/>
                    </a:path>
                  </a:pathLst>
                </a:custGeom>
                <a:solidFill>
                  <a:srgbClr val="BB311E"/>
                </a:solidFill>
                <a:ln w="2687"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3361A996-99BD-E7E9-43C8-3A696229F7F3}"/>
                    </a:ext>
                  </a:extLst>
                </p:cNvPr>
                <p:cNvSpPr/>
                <p:nvPr/>
              </p:nvSpPr>
              <p:spPr>
                <a:xfrm>
                  <a:off x="-596533" y="4236074"/>
                  <a:ext cx="635854" cy="1192340"/>
                </a:xfrm>
                <a:custGeom>
                  <a:avLst/>
                  <a:gdLst>
                    <a:gd name="connsiteX0" fmla="*/ 219586 w 635854"/>
                    <a:gd name="connsiteY0" fmla="*/ 596157 h 1192340"/>
                    <a:gd name="connsiteX1" fmla="*/ 635854 w 635854"/>
                    <a:gd name="connsiteY1" fmla="*/ 1453 h 1192340"/>
                    <a:gd name="connsiteX2" fmla="*/ 632920 w 635854"/>
                    <a:gd name="connsiteY2" fmla="*/ 1265 h 1192340"/>
                    <a:gd name="connsiteX3" fmla="*/ 596157 w 635854"/>
                    <a:gd name="connsiteY3" fmla="*/ 0 h 1192340"/>
                    <a:gd name="connsiteX4" fmla="*/ 535198 w 635854"/>
                    <a:gd name="connsiteY4" fmla="*/ 3068 h 1192340"/>
                    <a:gd name="connsiteX5" fmla="*/ 476016 w 635854"/>
                    <a:gd name="connsiteY5" fmla="*/ 12111 h 1192340"/>
                    <a:gd name="connsiteX6" fmla="*/ 364110 w 635854"/>
                    <a:gd name="connsiteY6" fmla="*/ 46856 h 1192340"/>
                    <a:gd name="connsiteX7" fmla="*/ 262835 w 635854"/>
                    <a:gd name="connsiteY7" fmla="*/ 101813 h 1192340"/>
                    <a:gd name="connsiteX8" fmla="*/ 154859 w 635854"/>
                    <a:gd name="connsiteY8" fmla="*/ 195310 h 1192340"/>
                    <a:gd name="connsiteX9" fmla="*/ 118419 w 635854"/>
                    <a:gd name="connsiteY9" fmla="*/ 239475 h 1192340"/>
                    <a:gd name="connsiteX10" fmla="*/ 58779 w 635854"/>
                    <a:gd name="connsiteY10" fmla="*/ 337708 h 1192340"/>
                    <a:gd name="connsiteX11" fmla="*/ 29954 w 635854"/>
                    <a:gd name="connsiteY11" fmla="*/ 409513 h 1192340"/>
                    <a:gd name="connsiteX12" fmla="*/ 17225 w 635854"/>
                    <a:gd name="connsiteY12" fmla="*/ 453839 h 1192340"/>
                    <a:gd name="connsiteX13" fmla="*/ 0 w 635854"/>
                    <a:gd name="connsiteY13" fmla="*/ 596184 h 1192340"/>
                    <a:gd name="connsiteX14" fmla="*/ 18759 w 635854"/>
                    <a:gd name="connsiteY14" fmla="*/ 745176 h 1192340"/>
                    <a:gd name="connsiteX15" fmla="*/ 154859 w 635854"/>
                    <a:gd name="connsiteY15" fmla="*/ 997031 h 1192340"/>
                    <a:gd name="connsiteX16" fmla="*/ 216921 w 635854"/>
                    <a:gd name="connsiteY16" fmla="*/ 1056213 h 1192340"/>
                    <a:gd name="connsiteX17" fmla="*/ 262809 w 635854"/>
                    <a:gd name="connsiteY17" fmla="*/ 1090528 h 1192340"/>
                    <a:gd name="connsiteX18" fmla="*/ 301348 w 635854"/>
                    <a:gd name="connsiteY18" fmla="*/ 1114292 h 1192340"/>
                    <a:gd name="connsiteX19" fmla="*/ 596130 w 635854"/>
                    <a:gd name="connsiteY19" fmla="*/ 1192341 h 1192340"/>
                    <a:gd name="connsiteX20" fmla="*/ 633244 w 635854"/>
                    <a:gd name="connsiteY20" fmla="*/ 1191076 h 1192340"/>
                    <a:gd name="connsiteX21" fmla="*/ 635800 w 635854"/>
                    <a:gd name="connsiteY21" fmla="*/ 1190888 h 1192340"/>
                    <a:gd name="connsiteX22" fmla="*/ 219559 w 635854"/>
                    <a:gd name="connsiteY22" fmla="*/ 596184 h 1192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35854" h="1192340">
                      <a:moveTo>
                        <a:pt x="219586" y="596157"/>
                      </a:moveTo>
                      <a:cubicBezTo>
                        <a:pt x="219586" y="322744"/>
                        <a:pt x="393015" y="89864"/>
                        <a:pt x="635854" y="1453"/>
                      </a:cubicBezTo>
                      <a:cubicBezTo>
                        <a:pt x="634885" y="1399"/>
                        <a:pt x="633889" y="1319"/>
                        <a:pt x="632920" y="1265"/>
                      </a:cubicBezTo>
                      <a:cubicBezTo>
                        <a:pt x="620756" y="511"/>
                        <a:pt x="608510" y="0"/>
                        <a:pt x="596157" y="0"/>
                      </a:cubicBezTo>
                      <a:cubicBezTo>
                        <a:pt x="575568" y="0"/>
                        <a:pt x="555249" y="1050"/>
                        <a:pt x="535198" y="3068"/>
                      </a:cubicBezTo>
                      <a:cubicBezTo>
                        <a:pt x="515148" y="5114"/>
                        <a:pt x="495420" y="8128"/>
                        <a:pt x="476016" y="12111"/>
                      </a:cubicBezTo>
                      <a:cubicBezTo>
                        <a:pt x="437207" y="20050"/>
                        <a:pt x="399770" y="31758"/>
                        <a:pt x="364110" y="46856"/>
                      </a:cubicBezTo>
                      <a:cubicBezTo>
                        <a:pt x="328450" y="61928"/>
                        <a:pt x="294566" y="80390"/>
                        <a:pt x="262835" y="101813"/>
                      </a:cubicBezTo>
                      <a:cubicBezTo>
                        <a:pt x="223192" y="128592"/>
                        <a:pt x="186940" y="160027"/>
                        <a:pt x="154859" y="195310"/>
                      </a:cubicBezTo>
                      <a:cubicBezTo>
                        <a:pt x="142022" y="209413"/>
                        <a:pt x="129857" y="224161"/>
                        <a:pt x="118419" y="239475"/>
                      </a:cubicBezTo>
                      <a:cubicBezTo>
                        <a:pt x="95542" y="270075"/>
                        <a:pt x="75519" y="302963"/>
                        <a:pt x="58779" y="337708"/>
                      </a:cubicBezTo>
                      <a:cubicBezTo>
                        <a:pt x="47637" y="360827"/>
                        <a:pt x="38082" y="384860"/>
                        <a:pt x="29954" y="409513"/>
                      </a:cubicBezTo>
                      <a:cubicBezTo>
                        <a:pt x="25164" y="424046"/>
                        <a:pt x="20885" y="438822"/>
                        <a:pt x="17225" y="453839"/>
                      </a:cubicBezTo>
                      <a:cubicBezTo>
                        <a:pt x="6055" y="499457"/>
                        <a:pt x="0" y="547094"/>
                        <a:pt x="0" y="596184"/>
                      </a:cubicBezTo>
                      <a:cubicBezTo>
                        <a:pt x="0" y="645274"/>
                        <a:pt x="6513" y="697566"/>
                        <a:pt x="18759" y="745176"/>
                      </a:cubicBezTo>
                      <a:cubicBezTo>
                        <a:pt x="43250" y="840422"/>
                        <a:pt x="90725" y="926464"/>
                        <a:pt x="154859" y="997031"/>
                      </a:cubicBezTo>
                      <a:cubicBezTo>
                        <a:pt x="174102" y="1018212"/>
                        <a:pt x="194852" y="1037993"/>
                        <a:pt x="216921" y="1056213"/>
                      </a:cubicBezTo>
                      <a:cubicBezTo>
                        <a:pt x="231643" y="1068351"/>
                        <a:pt x="246957" y="1079816"/>
                        <a:pt x="262809" y="1090528"/>
                      </a:cubicBezTo>
                      <a:cubicBezTo>
                        <a:pt x="275296" y="1098952"/>
                        <a:pt x="288215" y="1106783"/>
                        <a:pt x="301348" y="1114292"/>
                      </a:cubicBezTo>
                      <a:cubicBezTo>
                        <a:pt x="388305" y="1163866"/>
                        <a:pt x="488853" y="1192341"/>
                        <a:pt x="596130" y="1192341"/>
                      </a:cubicBezTo>
                      <a:cubicBezTo>
                        <a:pt x="608591" y="1192341"/>
                        <a:pt x="620944" y="1191829"/>
                        <a:pt x="633244" y="1191076"/>
                      </a:cubicBezTo>
                      <a:cubicBezTo>
                        <a:pt x="634105" y="1191022"/>
                        <a:pt x="634939" y="1190941"/>
                        <a:pt x="635800" y="1190888"/>
                      </a:cubicBezTo>
                      <a:cubicBezTo>
                        <a:pt x="392988" y="1102477"/>
                        <a:pt x="219559" y="869596"/>
                        <a:pt x="219559" y="596184"/>
                      </a:cubicBezTo>
                      <a:close/>
                    </a:path>
                  </a:pathLst>
                </a:custGeom>
                <a:solidFill>
                  <a:srgbClr val="DA4C2A"/>
                </a:solidFill>
                <a:ln w="2687" cap="flat">
                  <a:noFill/>
                  <a:prstDash val="solid"/>
                  <a:miter/>
                </a:ln>
              </p:spPr>
              <p:txBody>
                <a:bodyPr rtlCol="0" anchor="ctr"/>
                <a:lstStyle/>
                <a:p>
                  <a:endParaRPr lang="en-US"/>
                </a:p>
              </p:txBody>
            </p:sp>
          </p:grpSp>
        </p:grpSp>
      </p:grpSp>
      <p:grpSp>
        <p:nvGrpSpPr>
          <p:cNvPr id="2" name="Group 1">
            <a:extLst>
              <a:ext uri="{FF2B5EF4-FFF2-40B4-BE49-F238E27FC236}">
                <a16:creationId xmlns:a16="http://schemas.microsoft.com/office/drawing/2014/main" id="{7F60966D-6FEF-3D75-042E-8BF5DF1FD8B1}"/>
              </a:ext>
            </a:extLst>
          </p:cNvPr>
          <p:cNvGrpSpPr/>
          <p:nvPr/>
        </p:nvGrpSpPr>
        <p:grpSpPr>
          <a:xfrm>
            <a:off x="1839460" y="2146300"/>
            <a:ext cx="2848154" cy="2848154"/>
            <a:chOff x="1839460" y="2146300"/>
            <a:chExt cx="2848154" cy="2848154"/>
          </a:xfrm>
        </p:grpSpPr>
        <p:grpSp>
          <p:nvGrpSpPr>
            <p:cNvPr id="18" name="Group 17">
              <a:extLst>
                <a:ext uri="{FF2B5EF4-FFF2-40B4-BE49-F238E27FC236}">
                  <a16:creationId xmlns:a16="http://schemas.microsoft.com/office/drawing/2014/main" id="{1C0B73FF-0B41-8DAE-3D53-9AA487B0F708}"/>
                </a:ext>
              </a:extLst>
            </p:cNvPr>
            <p:cNvGrpSpPr/>
            <p:nvPr/>
          </p:nvGrpSpPr>
          <p:grpSpPr>
            <a:xfrm>
              <a:off x="1839460" y="2146300"/>
              <a:ext cx="2848154" cy="2848154"/>
              <a:chOff x="2732839" y="1823635"/>
              <a:chExt cx="2848154" cy="2848154"/>
            </a:xfrm>
          </p:grpSpPr>
          <p:pic>
            <p:nvPicPr>
              <p:cNvPr id="12" name="Graphic 11">
                <a:extLst>
                  <a:ext uri="{FF2B5EF4-FFF2-40B4-BE49-F238E27FC236}">
                    <a16:creationId xmlns:a16="http://schemas.microsoft.com/office/drawing/2014/main" id="{2631BC62-2DE6-7AB6-BB9E-96A93B19518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599883" y="2921907"/>
                <a:ext cx="840796" cy="840796"/>
              </a:xfrm>
              <a:prstGeom prst="rect">
                <a:avLst/>
              </a:prstGeom>
            </p:spPr>
          </p:pic>
          <p:pic>
            <p:nvPicPr>
              <p:cNvPr id="16" name="Graphic 15" descr="Cloud outline">
                <a:extLst>
                  <a:ext uri="{FF2B5EF4-FFF2-40B4-BE49-F238E27FC236}">
                    <a16:creationId xmlns:a16="http://schemas.microsoft.com/office/drawing/2014/main" id="{20FA12A3-8668-C1E4-01D4-AED1022F0BA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732839" y="1823635"/>
                <a:ext cx="2848154" cy="2848154"/>
              </a:xfrm>
              <a:prstGeom prst="rect">
                <a:avLst/>
              </a:prstGeom>
            </p:spPr>
          </p:pic>
        </p:grpSp>
        <p:pic>
          <p:nvPicPr>
            <p:cNvPr id="38" name="Picture 2">
              <a:extLst>
                <a:ext uri="{FF2B5EF4-FFF2-40B4-BE49-F238E27FC236}">
                  <a16:creationId xmlns:a16="http://schemas.microsoft.com/office/drawing/2014/main" id="{20C13810-5C9D-36E7-181B-61E188035537}"/>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466929" y="2454261"/>
              <a:ext cx="759714" cy="63062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 name="Group 4">
            <a:extLst>
              <a:ext uri="{FF2B5EF4-FFF2-40B4-BE49-F238E27FC236}">
                <a16:creationId xmlns:a16="http://schemas.microsoft.com/office/drawing/2014/main" id="{54921582-3133-6424-E223-A6F44F2408B9}"/>
              </a:ext>
            </a:extLst>
          </p:cNvPr>
          <p:cNvGrpSpPr/>
          <p:nvPr/>
        </p:nvGrpSpPr>
        <p:grpSpPr>
          <a:xfrm>
            <a:off x="7504386" y="2146300"/>
            <a:ext cx="2848154" cy="2848154"/>
            <a:chOff x="7504386" y="2146300"/>
            <a:chExt cx="2848154" cy="2848154"/>
          </a:xfrm>
        </p:grpSpPr>
        <p:grpSp>
          <p:nvGrpSpPr>
            <p:cNvPr id="19" name="Group 18">
              <a:extLst>
                <a:ext uri="{FF2B5EF4-FFF2-40B4-BE49-F238E27FC236}">
                  <a16:creationId xmlns:a16="http://schemas.microsoft.com/office/drawing/2014/main" id="{D02747B9-9AB3-8ADF-8FD9-00C52A038AD3}"/>
                </a:ext>
              </a:extLst>
            </p:cNvPr>
            <p:cNvGrpSpPr/>
            <p:nvPr/>
          </p:nvGrpSpPr>
          <p:grpSpPr>
            <a:xfrm>
              <a:off x="7504386" y="2146300"/>
              <a:ext cx="2848154" cy="2848154"/>
              <a:chOff x="6791303" y="1823635"/>
              <a:chExt cx="2848154" cy="2848154"/>
            </a:xfrm>
          </p:grpSpPr>
          <p:pic>
            <p:nvPicPr>
              <p:cNvPr id="10" name="Picture 9" descr="A white text on a black background&#10;&#10;Description automatically generated">
                <a:extLst>
                  <a:ext uri="{FF2B5EF4-FFF2-40B4-BE49-F238E27FC236}">
                    <a16:creationId xmlns:a16="http://schemas.microsoft.com/office/drawing/2014/main" id="{43BAE480-0B08-094E-AF59-ACE240A1D2CD}"/>
                  </a:ext>
                </a:extLst>
              </p:cNvPr>
              <p:cNvPicPr>
                <a:picLocks noChangeAspect="1"/>
              </p:cNvPicPr>
              <p:nvPr/>
            </p:nvPicPr>
            <p:blipFill>
              <a:blip r:embed="rId12"/>
              <a:stretch>
                <a:fillRect/>
              </a:stretch>
            </p:blipFill>
            <p:spPr>
              <a:xfrm>
                <a:off x="7479671" y="2606596"/>
                <a:ext cx="1471418" cy="1471418"/>
              </a:xfrm>
              <a:prstGeom prst="rect">
                <a:avLst/>
              </a:prstGeom>
            </p:spPr>
          </p:pic>
          <p:pic>
            <p:nvPicPr>
              <p:cNvPr id="17" name="Graphic 16" descr="Cloud outline">
                <a:extLst>
                  <a:ext uri="{FF2B5EF4-FFF2-40B4-BE49-F238E27FC236}">
                    <a16:creationId xmlns:a16="http://schemas.microsoft.com/office/drawing/2014/main" id="{33F8EF40-984B-636F-359E-D4260CE5371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791303" y="1823635"/>
                <a:ext cx="2848154" cy="2848154"/>
              </a:xfrm>
              <a:prstGeom prst="rect">
                <a:avLst/>
              </a:prstGeom>
            </p:spPr>
          </p:pic>
        </p:grpSp>
        <p:pic>
          <p:nvPicPr>
            <p:cNvPr id="42" name="Graphic 41">
              <a:extLst>
                <a:ext uri="{FF2B5EF4-FFF2-40B4-BE49-F238E27FC236}">
                  <a16:creationId xmlns:a16="http://schemas.microsoft.com/office/drawing/2014/main" id="{33CB6E38-9AD1-F28A-A477-8267B25B6BB4}"/>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928447" y="2233544"/>
              <a:ext cx="1114098" cy="1114096"/>
            </a:xfrm>
            <a:prstGeom prst="rect">
              <a:avLst/>
            </a:prstGeom>
          </p:spPr>
        </p:pic>
      </p:grpSp>
      <p:pic>
        <p:nvPicPr>
          <p:cNvPr id="2817" name="Graphic 2816" descr="Programmer male with solid fill">
            <a:extLst>
              <a:ext uri="{FF2B5EF4-FFF2-40B4-BE49-F238E27FC236}">
                <a16:creationId xmlns:a16="http://schemas.microsoft.com/office/drawing/2014/main" id="{CBC804B9-D461-B153-EA5D-7CBCF4851A13}"/>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2554163" y="5516371"/>
            <a:ext cx="1145478" cy="1145476"/>
          </a:xfrm>
          <a:prstGeom prst="rect">
            <a:avLst/>
          </a:prstGeom>
        </p:spPr>
      </p:pic>
      <p:grpSp>
        <p:nvGrpSpPr>
          <p:cNvPr id="2849" name="Group 2848">
            <a:extLst>
              <a:ext uri="{FF2B5EF4-FFF2-40B4-BE49-F238E27FC236}">
                <a16:creationId xmlns:a16="http://schemas.microsoft.com/office/drawing/2014/main" id="{660B3A8C-64D5-CFF1-3C5B-D1D60DDCD9FD}"/>
              </a:ext>
            </a:extLst>
          </p:cNvPr>
          <p:cNvGrpSpPr/>
          <p:nvPr/>
        </p:nvGrpSpPr>
        <p:grpSpPr>
          <a:xfrm>
            <a:off x="3583473" y="5076123"/>
            <a:ext cx="2701800" cy="957240"/>
            <a:chOff x="3583473" y="4855266"/>
            <a:chExt cx="2701800" cy="957240"/>
          </a:xfrm>
        </p:grpSpPr>
        <mc:AlternateContent xmlns:mc="http://schemas.openxmlformats.org/markup-compatibility/2006" xmlns:p14="http://schemas.microsoft.com/office/powerpoint/2010/main">
          <mc:Choice Requires="p14">
            <p:contentPart p14:bwMode="auto" r:id="rId17">
              <p14:nvContentPartPr>
                <p14:cNvPr id="50" name="Ink 49">
                  <a:extLst>
                    <a:ext uri="{FF2B5EF4-FFF2-40B4-BE49-F238E27FC236}">
                      <a16:creationId xmlns:a16="http://schemas.microsoft.com/office/drawing/2014/main" id="{8F283A8F-5CFD-DF9F-DD53-B48F82ECD09B}"/>
                    </a:ext>
                  </a:extLst>
                </p14:cNvPr>
                <p14:cNvContentPartPr/>
                <p14:nvPr/>
              </p14:nvContentPartPr>
              <p14:xfrm>
                <a:off x="3583473" y="4971546"/>
                <a:ext cx="2681280" cy="840960"/>
              </p14:xfrm>
            </p:contentPart>
          </mc:Choice>
          <mc:Fallback xmlns="">
            <p:pic>
              <p:nvPicPr>
                <p:cNvPr id="50" name="Ink 49">
                  <a:extLst>
                    <a:ext uri="{FF2B5EF4-FFF2-40B4-BE49-F238E27FC236}">
                      <a16:creationId xmlns:a16="http://schemas.microsoft.com/office/drawing/2014/main" id="{8F283A8F-5CFD-DF9F-DD53-B48F82ECD09B}"/>
                    </a:ext>
                  </a:extLst>
                </p:cNvPr>
                <p:cNvPicPr/>
                <p:nvPr/>
              </p:nvPicPr>
              <p:blipFill>
                <a:blip r:embed="rId18"/>
                <a:stretch>
                  <a:fillRect/>
                </a:stretch>
              </p:blipFill>
              <p:spPr>
                <a:xfrm>
                  <a:off x="3565833" y="4953546"/>
                  <a:ext cx="2716920" cy="8766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826" name="Ink 2825">
                  <a:extLst>
                    <a:ext uri="{FF2B5EF4-FFF2-40B4-BE49-F238E27FC236}">
                      <a16:creationId xmlns:a16="http://schemas.microsoft.com/office/drawing/2014/main" id="{46B9C96A-CFF7-79ED-71BF-3218A441E7E0}"/>
                    </a:ext>
                  </a:extLst>
                </p14:cNvPr>
                <p14:cNvContentPartPr/>
                <p14:nvPr/>
              </p14:nvContentPartPr>
              <p14:xfrm>
                <a:off x="6030753" y="4855266"/>
                <a:ext cx="254520" cy="255960"/>
              </p14:xfrm>
            </p:contentPart>
          </mc:Choice>
          <mc:Fallback xmlns="">
            <p:pic>
              <p:nvPicPr>
                <p:cNvPr id="2826" name="Ink 2825">
                  <a:extLst>
                    <a:ext uri="{FF2B5EF4-FFF2-40B4-BE49-F238E27FC236}">
                      <a16:creationId xmlns:a16="http://schemas.microsoft.com/office/drawing/2014/main" id="{46B9C96A-CFF7-79ED-71BF-3218A441E7E0}"/>
                    </a:ext>
                  </a:extLst>
                </p:cNvPr>
                <p:cNvPicPr/>
                <p:nvPr/>
              </p:nvPicPr>
              <p:blipFill>
                <a:blip r:embed="rId20"/>
                <a:stretch>
                  <a:fillRect/>
                </a:stretch>
              </p:blipFill>
              <p:spPr>
                <a:xfrm>
                  <a:off x="6013113" y="4837626"/>
                  <a:ext cx="290160" cy="291600"/>
                </a:xfrm>
                <a:prstGeom prst="rect">
                  <a:avLst/>
                </a:prstGeom>
              </p:spPr>
            </p:pic>
          </mc:Fallback>
        </mc:AlternateContent>
      </p:grpSp>
      <p:grpSp>
        <p:nvGrpSpPr>
          <p:cNvPr id="2850" name="Group 2849">
            <a:extLst>
              <a:ext uri="{FF2B5EF4-FFF2-40B4-BE49-F238E27FC236}">
                <a16:creationId xmlns:a16="http://schemas.microsoft.com/office/drawing/2014/main" id="{AEA0A9AA-A19F-841B-EB1E-0EA06BB16306}"/>
              </a:ext>
            </a:extLst>
          </p:cNvPr>
          <p:cNvGrpSpPr/>
          <p:nvPr/>
        </p:nvGrpSpPr>
        <p:grpSpPr>
          <a:xfrm rot="196721">
            <a:off x="4378318" y="3028406"/>
            <a:ext cx="2010677" cy="2036446"/>
            <a:chOff x="4472673" y="2815506"/>
            <a:chExt cx="2190960" cy="2219040"/>
          </a:xfrm>
        </p:grpSpPr>
        <mc:AlternateContent xmlns:mc="http://schemas.openxmlformats.org/markup-compatibility/2006" xmlns:p14="http://schemas.microsoft.com/office/powerpoint/2010/main">
          <mc:Choice Requires="p14">
            <p:contentPart p14:bwMode="auto" r:id="rId21">
              <p14:nvContentPartPr>
                <p14:cNvPr id="2834" name="Ink 2833">
                  <a:extLst>
                    <a:ext uri="{FF2B5EF4-FFF2-40B4-BE49-F238E27FC236}">
                      <a16:creationId xmlns:a16="http://schemas.microsoft.com/office/drawing/2014/main" id="{ABCFA4A6-27C2-3C22-152B-A1674C6D29F2}"/>
                    </a:ext>
                  </a:extLst>
                </p14:cNvPr>
                <p14:cNvContentPartPr/>
                <p14:nvPr/>
              </p14:nvContentPartPr>
              <p14:xfrm>
                <a:off x="4516233" y="2880306"/>
                <a:ext cx="2147400" cy="2154240"/>
              </p14:xfrm>
            </p:contentPart>
          </mc:Choice>
          <mc:Fallback xmlns="">
            <p:pic>
              <p:nvPicPr>
                <p:cNvPr id="2834" name="Ink 2833">
                  <a:extLst>
                    <a:ext uri="{FF2B5EF4-FFF2-40B4-BE49-F238E27FC236}">
                      <a16:creationId xmlns:a16="http://schemas.microsoft.com/office/drawing/2014/main" id="{ABCFA4A6-27C2-3C22-152B-A1674C6D29F2}"/>
                    </a:ext>
                  </a:extLst>
                </p:cNvPr>
                <p:cNvPicPr/>
                <p:nvPr/>
              </p:nvPicPr>
              <p:blipFill>
                <a:blip r:embed="rId22"/>
                <a:stretch>
                  <a:fillRect/>
                </a:stretch>
              </p:blipFill>
              <p:spPr>
                <a:xfrm>
                  <a:off x="4497011" y="2860693"/>
                  <a:ext cx="2186237" cy="2193073"/>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837" name="Ink 2836">
                  <a:extLst>
                    <a:ext uri="{FF2B5EF4-FFF2-40B4-BE49-F238E27FC236}">
                      <a16:creationId xmlns:a16="http://schemas.microsoft.com/office/drawing/2014/main" id="{00C4F2D2-476D-0A60-FB47-8F20C9FEC59D}"/>
                    </a:ext>
                  </a:extLst>
                </p14:cNvPr>
                <p14:cNvContentPartPr/>
                <p14:nvPr/>
              </p14:nvContentPartPr>
              <p14:xfrm>
                <a:off x="4472673" y="2815506"/>
                <a:ext cx="290160" cy="306000"/>
              </p14:xfrm>
            </p:contentPart>
          </mc:Choice>
          <mc:Fallback xmlns="">
            <p:pic>
              <p:nvPicPr>
                <p:cNvPr id="2837" name="Ink 2836">
                  <a:extLst>
                    <a:ext uri="{FF2B5EF4-FFF2-40B4-BE49-F238E27FC236}">
                      <a16:creationId xmlns:a16="http://schemas.microsoft.com/office/drawing/2014/main" id="{00C4F2D2-476D-0A60-FB47-8F20C9FEC59D}"/>
                    </a:ext>
                  </a:extLst>
                </p:cNvPr>
                <p:cNvPicPr/>
                <p:nvPr/>
              </p:nvPicPr>
              <p:blipFill>
                <a:blip r:embed="rId24"/>
                <a:stretch>
                  <a:fillRect/>
                </a:stretch>
              </p:blipFill>
              <p:spPr>
                <a:xfrm>
                  <a:off x="4453460" y="2795891"/>
                  <a:ext cx="328979" cy="344838"/>
                </a:xfrm>
                <a:prstGeom prst="rect">
                  <a:avLst/>
                </a:prstGeom>
              </p:spPr>
            </p:pic>
          </mc:Fallback>
        </mc:AlternateContent>
      </p:grpSp>
      <p:grpSp>
        <p:nvGrpSpPr>
          <p:cNvPr id="2851" name="Group 2850">
            <a:extLst>
              <a:ext uri="{FF2B5EF4-FFF2-40B4-BE49-F238E27FC236}">
                <a16:creationId xmlns:a16="http://schemas.microsoft.com/office/drawing/2014/main" id="{19C5A4C1-48E7-D16F-0810-5A4B3262BDE5}"/>
              </a:ext>
            </a:extLst>
          </p:cNvPr>
          <p:cNvGrpSpPr/>
          <p:nvPr/>
        </p:nvGrpSpPr>
        <p:grpSpPr>
          <a:xfrm>
            <a:off x="4356689" y="2259711"/>
            <a:ext cx="4571757" cy="330044"/>
            <a:chOff x="4369425" y="2103091"/>
            <a:chExt cx="4571757" cy="330044"/>
          </a:xfrm>
        </p:grpSpPr>
        <mc:AlternateContent xmlns:mc="http://schemas.openxmlformats.org/markup-compatibility/2006" xmlns:p14="http://schemas.microsoft.com/office/powerpoint/2010/main">
          <mc:Choice Requires="p14">
            <p:contentPart p14:bwMode="auto" r:id="rId25">
              <p14:nvContentPartPr>
                <p14:cNvPr id="2840" name="Ink 2839">
                  <a:extLst>
                    <a:ext uri="{FF2B5EF4-FFF2-40B4-BE49-F238E27FC236}">
                      <a16:creationId xmlns:a16="http://schemas.microsoft.com/office/drawing/2014/main" id="{DAF1B669-2DEA-4C2C-C73F-2DF62A259205}"/>
                    </a:ext>
                  </a:extLst>
                </p14:cNvPr>
                <p14:cNvContentPartPr/>
                <p14:nvPr/>
              </p14:nvContentPartPr>
              <p14:xfrm rot="174017">
                <a:off x="4369425" y="2103091"/>
                <a:ext cx="4567680" cy="276840"/>
              </p14:xfrm>
            </p:contentPart>
          </mc:Choice>
          <mc:Fallback xmlns="">
            <p:pic>
              <p:nvPicPr>
                <p:cNvPr id="2840" name="Ink 2839">
                  <a:extLst>
                    <a:ext uri="{FF2B5EF4-FFF2-40B4-BE49-F238E27FC236}">
                      <a16:creationId xmlns:a16="http://schemas.microsoft.com/office/drawing/2014/main" id="{DAF1B669-2DEA-4C2C-C73F-2DF62A259205}"/>
                    </a:ext>
                  </a:extLst>
                </p:cNvPr>
                <p:cNvPicPr/>
                <p:nvPr/>
              </p:nvPicPr>
              <p:blipFill>
                <a:blip r:embed="rId26"/>
                <a:stretch>
                  <a:fillRect/>
                </a:stretch>
              </p:blipFill>
              <p:spPr>
                <a:xfrm rot="174017">
                  <a:off x="4351425" y="2085091"/>
                  <a:ext cx="4603320" cy="31248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848" name="Ink 2847">
                  <a:extLst>
                    <a:ext uri="{FF2B5EF4-FFF2-40B4-BE49-F238E27FC236}">
                      <a16:creationId xmlns:a16="http://schemas.microsoft.com/office/drawing/2014/main" id="{FD10ED6E-9AD1-E295-489A-E51EA2924542}"/>
                    </a:ext>
                  </a:extLst>
                </p14:cNvPr>
                <p14:cNvContentPartPr/>
                <p14:nvPr/>
              </p14:nvContentPartPr>
              <p14:xfrm>
                <a:off x="8683543" y="2143769"/>
                <a:ext cx="257639" cy="289366"/>
              </p14:xfrm>
            </p:contentPart>
          </mc:Choice>
          <mc:Fallback xmlns="">
            <p:pic>
              <p:nvPicPr>
                <p:cNvPr id="2848" name="Ink 2847">
                  <a:extLst>
                    <a:ext uri="{FF2B5EF4-FFF2-40B4-BE49-F238E27FC236}">
                      <a16:creationId xmlns:a16="http://schemas.microsoft.com/office/drawing/2014/main" id="{FD10ED6E-9AD1-E295-489A-E51EA2924542}"/>
                    </a:ext>
                  </a:extLst>
                </p:cNvPr>
                <p:cNvPicPr/>
                <p:nvPr/>
              </p:nvPicPr>
              <p:blipFill>
                <a:blip r:embed="rId28"/>
                <a:stretch>
                  <a:fillRect/>
                </a:stretch>
              </p:blipFill>
              <p:spPr>
                <a:xfrm>
                  <a:off x="8665551" y="2125774"/>
                  <a:ext cx="293262" cy="324997"/>
                </a:xfrm>
                <a:prstGeom prst="rect">
                  <a:avLst/>
                </a:prstGeom>
              </p:spPr>
            </p:pic>
          </mc:Fallback>
        </mc:AlternateContent>
      </p:grpSp>
      <p:grpSp>
        <p:nvGrpSpPr>
          <p:cNvPr id="2896" name="Group 2895">
            <a:extLst>
              <a:ext uri="{FF2B5EF4-FFF2-40B4-BE49-F238E27FC236}">
                <a16:creationId xmlns:a16="http://schemas.microsoft.com/office/drawing/2014/main" id="{6B2A2433-F383-221E-6EB2-5CF8C88749F0}"/>
              </a:ext>
            </a:extLst>
          </p:cNvPr>
          <p:cNvGrpSpPr/>
          <p:nvPr/>
        </p:nvGrpSpPr>
        <p:grpSpPr>
          <a:xfrm>
            <a:off x="6604891" y="2417163"/>
            <a:ext cx="2466393" cy="2938140"/>
            <a:chOff x="6604891" y="2196306"/>
            <a:chExt cx="2466393" cy="2938140"/>
          </a:xfrm>
        </p:grpSpPr>
        <mc:AlternateContent xmlns:mc="http://schemas.openxmlformats.org/markup-compatibility/2006" xmlns:p14="http://schemas.microsoft.com/office/powerpoint/2010/main">
          <mc:Choice Requires="p14">
            <p:contentPart p14:bwMode="auto" r:id="rId29">
              <p14:nvContentPartPr>
                <p14:cNvPr id="2863" name="Ink 2862">
                  <a:extLst>
                    <a:ext uri="{FF2B5EF4-FFF2-40B4-BE49-F238E27FC236}">
                      <a16:creationId xmlns:a16="http://schemas.microsoft.com/office/drawing/2014/main" id="{F432F48C-E4EC-16E6-0ED0-40A6AE124B0D}"/>
                    </a:ext>
                  </a:extLst>
                </p14:cNvPr>
                <p14:cNvContentPartPr/>
                <p14:nvPr/>
              </p14:nvContentPartPr>
              <p14:xfrm>
                <a:off x="6604891" y="2373606"/>
                <a:ext cx="2420280" cy="2760840"/>
              </p14:xfrm>
            </p:contentPart>
          </mc:Choice>
          <mc:Fallback xmlns="">
            <p:pic>
              <p:nvPicPr>
                <p:cNvPr id="2863" name="Ink 2862">
                  <a:extLst>
                    <a:ext uri="{FF2B5EF4-FFF2-40B4-BE49-F238E27FC236}">
                      <a16:creationId xmlns:a16="http://schemas.microsoft.com/office/drawing/2014/main" id="{F432F48C-E4EC-16E6-0ED0-40A6AE124B0D}"/>
                    </a:ext>
                  </a:extLst>
                </p:cNvPr>
                <p:cNvPicPr/>
                <p:nvPr/>
              </p:nvPicPr>
              <p:blipFill>
                <a:blip r:embed="rId30"/>
                <a:stretch>
                  <a:fillRect/>
                </a:stretch>
              </p:blipFill>
              <p:spPr>
                <a:xfrm>
                  <a:off x="6586891" y="2355966"/>
                  <a:ext cx="2455920" cy="279648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895" name="Ink 2894">
                  <a:extLst>
                    <a:ext uri="{FF2B5EF4-FFF2-40B4-BE49-F238E27FC236}">
                      <a16:creationId xmlns:a16="http://schemas.microsoft.com/office/drawing/2014/main" id="{AF63C403-4F40-8E99-3E0B-740476F0CCB3}"/>
                    </a:ext>
                  </a:extLst>
                </p14:cNvPr>
                <p14:cNvContentPartPr/>
                <p14:nvPr/>
              </p14:nvContentPartPr>
              <p14:xfrm>
                <a:off x="8806684" y="2196306"/>
                <a:ext cx="264600" cy="301320"/>
              </p14:xfrm>
            </p:contentPart>
          </mc:Choice>
          <mc:Fallback xmlns="">
            <p:pic>
              <p:nvPicPr>
                <p:cNvPr id="2895" name="Ink 2894">
                  <a:extLst>
                    <a:ext uri="{FF2B5EF4-FFF2-40B4-BE49-F238E27FC236}">
                      <a16:creationId xmlns:a16="http://schemas.microsoft.com/office/drawing/2014/main" id="{AF63C403-4F40-8E99-3E0B-740476F0CCB3}"/>
                    </a:ext>
                  </a:extLst>
                </p:cNvPr>
                <p:cNvPicPr/>
                <p:nvPr/>
              </p:nvPicPr>
              <p:blipFill>
                <a:blip r:embed="rId32"/>
                <a:stretch>
                  <a:fillRect/>
                </a:stretch>
              </p:blipFill>
              <p:spPr>
                <a:xfrm>
                  <a:off x="8788684" y="2178306"/>
                  <a:ext cx="300240" cy="336960"/>
                </a:xfrm>
                <a:prstGeom prst="rect">
                  <a:avLst/>
                </a:prstGeom>
              </p:spPr>
            </p:pic>
          </mc:Fallback>
        </mc:AlternateContent>
      </p:grpSp>
      <p:pic>
        <p:nvPicPr>
          <p:cNvPr id="2897" name="Picture 2">
            <a:extLst>
              <a:ext uri="{FF2B5EF4-FFF2-40B4-BE49-F238E27FC236}">
                <a16:creationId xmlns:a16="http://schemas.microsoft.com/office/drawing/2014/main" id="{DA17546F-931F-729F-A83D-C780BD42FC71}"/>
              </a:ext>
            </a:extLst>
          </p:cNvPr>
          <p:cNvPicPr>
            <a:picLocks noChangeAspect="1" noChangeArrowheads="1"/>
          </p:cNvPicPr>
          <p:nvPr/>
        </p:nvPicPr>
        <p:blipFill>
          <a:blip r:embed="rId3"/>
          <a:srcRect/>
          <a:stretch/>
        </p:blipFill>
        <p:spPr bwMode="auto">
          <a:xfrm>
            <a:off x="3380666" y="5696500"/>
            <a:ext cx="495252" cy="4952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6548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17"/>
                                        </p:tgtEl>
                                        <p:attrNameLst>
                                          <p:attrName>style.visibility</p:attrName>
                                        </p:attrNameLst>
                                      </p:cBhvr>
                                      <p:to>
                                        <p:strVal val="visible"/>
                                      </p:to>
                                    </p:set>
                                    <p:animEffect transition="in" filter="fade">
                                      <p:cBhvr>
                                        <p:cTn id="7" dur="500"/>
                                        <p:tgtEl>
                                          <p:spTgt spid="28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818"/>
                                        </p:tgtEl>
                                        <p:attrNameLst>
                                          <p:attrName>style.visibility</p:attrName>
                                        </p:attrNameLst>
                                      </p:cBhvr>
                                      <p:to>
                                        <p:strVal val="visible"/>
                                      </p:to>
                                    </p:set>
                                    <p:animEffect transition="in" filter="fade">
                                      <p:cBhvr>
                                        <p:cTn id="12" dur="500"/>
                                        <p:tgtEl>
                                          <p:spTgt spid="281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10" presetClass="entr" presetSubtype="0" fill="hold" nodeType="with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fade">
                                      <p:cBhvr>
                                        <p:cTn id="20" dur="500"/>
                                        <p:tgtEl>
                                          <p:spTgt spid="2"/>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2897"/>
                                        </p:tgtEl>
                                        <p:attrNameLst>
                                          <p:attrName>style.visibility</p:attrName>
                                        </p:attrNameLst>
                                      </p:cBhvr>
                                      <p:to>
                                        <p:strVal val="visible"/>
                                      </p:to>
                                    </p:set>
                                    <p:animEffect transition="in" filter="fade">
                                      <p:cBhvr>
                                        <p:cTn id="25" dur="500"/>
                                        <p:tgtEl>
                                          <p:spTgt spid="2897"/>
                                        </p:tgtEl>
                                      </p:cBhvr>
                                    </p:animEffect>
                                  </p:childTnLst>
                                </p:cTn>
                              </p:par>
                              <p:par>
                                <p:cTn id="26" presetID="0" presetClass="path" presetSubtype="0" fill="hold" nodeType="withEffect">
                                  <p:stCondLst>
                                    <p:cond delay="0"/>
                                  </p:stCondLst>
                                  <p:childTnLst>
                                    <p:animMotion origin="layout" path="M 0.0026 -0.02523 L 0.04882 -0.09005 L 0.11536 -0.11945 L 0.17474 -0.12824 L 0.19739 -0.11922 L 0.21172 -0.09908 L 0.21172 -0.09885 " pathEditMode="relative" rAng="0" ptsTypes="AAAAAAA">
                                      <p:cBhvr>
                                        <p:cTn id="27" dur="1500" fill="hold"/>
                                        <p:tgtEl>
                                          <p:spTgt spid="2897"/>
                                        </p:tgtEl>
                                        <p:attrNameLst>
                                          <p:attrName>ppt_x</p:attrName>
                                          <p:attrName>ppt_y</p:attrName>
                                        </p:attrNameLst>
                                      </p:cBhvr>
                                      <p:rCtr x="10456" y="-5162"/>
                                    </p:animMotion>
                                  </p:childTnLst>
                                </p:cTn>
                              </p:par>
                              <p:par>
                                <p:cTn id="28" presetID="63" presetClass="entr" presetSubtype="0" fill="hold" nodeType="withEffect">
                                  <p:stCondLst>
                                    <p:cond delay="0"/>
                                  </p:stCondLst>
                                  <p:childTnLst>
                                    <p:set>
                                      <p:cBhvr>
                                        <p:cTn id="29" dur="1" fill="hold">
                                          <p:stCondLst>
                                            <p:cond delay="0"/>
                                          </p:stCondLst>
                                        </p:cTn>
                                        <p:tgtEl>
                                          <p:spTgt spid="2849"/>
                                        </p:tgtEl>
                                        <p:attrNameLst>
                                          <p:attrName>style.visibility</p:attrName>
                                        </p:attrNameLst>
                                      </p:cBhvr>
                                      <p:to>
                                        <p:strVal val="visible"/>
                                      </p:to>
                                    </p:set>
                                    <p:anim calcmode="lin" valueType="num">
                                      <p:cBhvr>
                                        <p:cTn id="30" dur="1700" fill="hold"/>
                                        <p:tgtEl>
                                          <p:spTgt spid="2849"/>
                                        </p:tgtEl>
                                        <p:attrNameLst>
                                          <p:attrName>drawProgress</p:attrName>
                                        </p:attrNameLst>
                                      </p:cBhvr>
                                      <p:tavLst>
                                        <p:tav tm="0">
                                          <p:val>
                                            <p:fltVal val="0"/>
                                          </p:val>
                                        </p:tav>
                                        <p:tav tm="100000">
                                          <p:val>
                                            <p:fltVal val="1"/>
                                          </p:val>
                                        </p:tav>
                                      </p:tavLst>
                                    </p:anim>
                                  </p:childTnLst>
                                </p:cTn>
                              </p:par>
                            </p:childTnLst>
                          </p:cTn>
                        </p:par>
                      </p:childTnLst>
                    </p:cTn>
                  </p:par>
                  <p:par>
                    <p:cTn id="31" fill="hold">
                      <p:stCondLst>
                        <p:cond delay="indefinite"/>
                      </p:stCondLst>
                      <p:childTnLst>
                        <p:par>
                          <p:cTn id="32" fill="hold">
                            <p:stCondLst>
                              <p:cond delay="0"/>
                            </p:stCondLst>
                            <p:childTnLst>
                              <p:par>
                                <p:cTn id="33" presetID="0" presetClass="path" presetSubtype="0" fill="hold" nodeType="clickEffect">
                                  <p:stCondLst>
                                    <p:cond delay="0"/>
                                  </p:stCondLst>
                                  <p:childTnLst>
                                    <p:animMotion origin="layout" path="M 0.21172 -0.09885 L 0.21028 -0.17084 L 0.17747 -0.26713 L 0.1401 -0.34537 L 0.10533 -0.39028 L 0.07526 -0.4169 " pathEditMode="relative" rAng="0" ptsTypes="AAAAAA">
                                      <p:cBhvr>
                                        <p:cTn id="34" dur="1500" fill="hold"/>
                                        <p:tgtEl>
                                          <p:spTgt spid="2897"/>
                                        </p:tgtEl>
                                        <p:attrNameLst>
                                          <p:attrName>ppt_x</p:attrName>
                                          <p:attrName>ppt_y</p:attrName>
                                        </p:attrNameLst>
                                      </p:cBhvr>
                                      <p:rCtr x="-6823" y="-15903"/>
                                    </p:animMotion>
                                  </p:childTnLst>
                                </p:cTn>
                              </p:par>
                              <p:par>
                                <p:cTn id="35" presetID="63" presetClass="entr" presetSubtype="0" fill="hold" nodeType="withEffect">
                                  <p:stCondLst>
                                    <p:cond delay="0"/>
                                  </p:stCondLst>
                                  <p:childTnLst>
                                    <p:set>
                                      <p:cBhvr>
                                        <p:cTn id="36" dur="1" fill="hold">
                                          <p:stCondLst>
                                            <p:cond delay="0"/>
                                          </p:stCondLst>
                                        </p:cTn>
                                        <p:tgtEl>
                                          <p:spTgt spid="2850"/>
                                        </p:tgtEl>
                                        <p:attrNameLst>
                                          <p:attrName>style.visibility</p:attrName>
                                        </p:attrNameLst>
                                      </p:cBhvr>
                                      <p:to>
                                        <p:strVal val="visible"/>
                                      </p:to>
                                    </p:set>
                                    <p:anim calcmode="lin" valueType="num">
                                      <p:cBhvr>
                                        <p:cTn id="37" dur="1900" fill="hold"/>
                                        <p:tgtEl>
                                          <p:spTgt spid="2850"/>
                                        </p:tgtEl>
                                        <p:attrNameLst>
                                          <p:attrName>drawProgress</p:attrName>
                                        </p:attrNameLst>
                                      </p:cBhvr>
                                      <p:tavLst>
                                        <p:tav tm="0">
                                          <p:val>
                                            <p:fltVal val="0"/>
                                          </p:val>
                                        </p:tav>
                                        <p:tav tm="100000">
                                          <p:val>
                                            <p:fltVal val="1"/>
                                          </p:val>
                                        </p:tav>
                                      </p:tavLst>
                                    </p:anim>
                                  </p:childTnLst>
                                </p:cTn>
                              </p:par>
                            </p:childTnLst>
                          </p:cTn>
                        </p:par>
                      </p:childTnLst>
                    </p:cTn>
                  </p:par>
                  <p:par>
                    <p:cTn id="38" fill="hold">
                      <p:stCondLst>
                        <p:cond delay="indefinite"/>
                      </p:stCondLst>
                      <p:childTnLst>
                        <p:par>
                          <p:cTn id="39" fill="hold">
                            <p:stCondLst>
                              <p:cond delay="0"/>
                            </p:stCondLst>
                            <p:childTnLst>
                              <p:par>
                                <p:cTn id="40" presetID="0" presetClass="path" presetSubtype="0" fill="hold" nodeType="clickEffect">
                                  <p:stCondLst>
                                    <p:cond delay="0"/>
                                  </p:stCondLst>
                                  <p:childTnLst>
                                    <p:animMotion origin="layout" path="M 0.07161 -0.51459 L 0.13411 -0.54584 L 0.22747 -0.54028 L 0.32135 -0.52848 L 0.39114 -0.51459 L 0.42343 -0.50116 " pathEditMode="relative" rAng="240000" ptsTypes="AAAAAA">
                                      <p:cBhvr>
                                        <p:cTn id="41" dur="1500" fill="hold"/>
                                        <p:tgtEl>
                                          <p:spTgt spid="2897"/>
                                        </p:tgtEl>
                                        <p:attrNameLst>
                                          <p:attrName>ppt_x</p:attrName>
                                          <p:attrName>ppt_y</p:attrName>
                                        </p:attrNameLst>
                                      </p:cBhvr>
                                      <p:rCtr x="17617" y="-69"/>
                                    </p:animMotion>
                                  </p:childTnLst>
                                </p:cTn>
                              </p:par>
                              <p:par>
                                <p:cTn id="42" presetID="63" presetClass="entr" presetSubtype="0" fill="hold" nodeType="withEffect">
                                  <p:stCondLst>
                                    <p:cond delay="0"/>
                                  </p:stCondLst>
                                  <p:childTnLst>
                                    <p:set>
                                      <p:cBhvr>
                                        <p:cTn id="43" dur="1" fill="hold">
                                          <p:stCondLst>
                                            <p:cond delay="0"/>
                                          </p:stCondLst>
                                        </p:cTn>
                                        <p:tgtEl>
                                          <p:spTgt spid="2851"/>
                                        </p:tgtEl>
                                        <p:attrNameLst>
                                          <p:attrName>style.visibility</p:attrName>
                                        </p:attrNameLst>
                                      </p:cBhvr>
                                      <p:to>
                                        <p:strVal val="visible"/>
                                      </p:to>
                                    </p:set>
                                    <p:anim calcmode="lin" valueType="num">
                                      <p:cBhvr>
                                        <p:cTn id="44" dur="1700" fill="hold"/>
                                        <p:tgtEl>
                                          <p:spTgt spid="2851"/>
                                        </p:tgtEl>
                                        <p:attrNameLst>
                                          <p:attrName>drawProgress</p:attrName>
                                        </p:attrNameLst>
                                      </p:cBhvr>
                                      <p:tavLst>
                                        <p:tav tm="0">
                                          <p:val>
                                            <p:fltVal val="0"/>
                                          </p:val>
                                        </p:tav>
                                        <p:tav tm="100000">
                                          <p:val>
                                            <p:fltVal val="1"/>
                                          </p:val>
                                        </p:tav>
                                      </p:tavLst>
                                    </p:anim>
                                  </p:childTnLst>
                                </p:cTn>
                              </p:par>
                            </p:childTnLst>
                          </p:cTn>
                        </p:par>
                      </p:childTnLst>
                    </p:cTn>
                  </p:par>
                  <p:par>
                    <p:cTn id="45" fill="hold">
                      <p:stCondLst>
                        <p:cond delay="indefinite"/>
                      </p:stCondLst>
                      <p:childTnLst>
                        <p:par>
                          <p:cTn id="46" fill="hold">
                            <p:stCondLst>
                              <p:cond delay="0"/>
                            </p:stCondLst>
                            <p:childTnLst>
                              <p:par>
                                <p:cTn id="47" presetID="10" presetClass="exit" presetSubtype="0" fill="hold" nodeType="clickEffect">
                                  <p:stCondLst>
                                    <p:cond delay="0"/>
                                  </p:stCondLst>
                                  <p:childTnLst>
                                    <p:animEffect transition="out" filter="fade">
                                      <p:cBhvr>
                                        <p:cTn id="48" dur="500"/>
                                        <p:tgtEl>
                                          <p:spTgt spid="2850"/>
                                        </p:tgtEl>
                                      </p:cBhvr>
                                    </p:animEffect>
                                    <p:set>
                                      <p:cBhvr>
                                        <p:cTn id="49" dur="1" fill="hold">
                                          <p:stCondLst>
                                            <p:cond delay="499"/>
                                          </p:stCondLst>
                                        </p:cTn>
                                        <p:tgtEl>
                                          <p:spTgt spid="2850"/>
                                        </p:tgtEl>
                                        <p:attrNameLst>
                                          <p:attrName>style.visibility</p:attrName>
                                        </p:attrNameLst>
                                      </p:cBhvr>
                                      <p:to>
                                        <p:strVal val="hidden"/>
                                      </p:to>
                                    </p:set>
                                  </p:childTnLst>
                                </p:cTn>
                              </p:par>
                              <p:par>
                                <p:cTn id="50" presetID="10" presetClass="exit" presetSubtype="0" fill="hold" nodeType="withEffect">
                                  <p:stCondLst>
                                    <p:cond delay="0"/>
                                  </p:stCondLst>
                                  <p:childTnLst>
                                    <p:animEffect transition="out" filter="fade">
                                      <p:cBhvr>
                                        <p:cTn id="51" dur="500"/>
                                        <p:tgtEl>
                                          <p:spTgt spid="2851"/>
                                        </p:tgtEl>
                                      </p:cBhvr>
                                    </p:animEffect>
                                    <p:set>
                                      <p:cBhvr>
                                        <p:cTn id="52" dur="1" fill="hold">
                                          <p:stCondLst>
                                            <p:cond delay="499"/>
                                          </p:stCondLst>
                                        </p:cTn>
                                        <p:tgtEl>
                                          <p:spTgt spid="2851"/>
                                        </p:tgtEl>
                                        <p:attrNameLst>
                                          <p:attrName>style.visibility</p:attrName>
                                        </p:attrNameLst>
                                      </p:cBhvr>
                                      <p:to>
                                        <p:strVal val="hidden"/>
                                      </p:to>
                                    </p:set>
                                  </p:childTnLst>
                                </p:cTn>
                              </p:par>
                              <p:par>
                                <p:cTn id="53" presetID="10" presetClass="exit" presetSubtype="0" fill="hold" nodeType="withEffect">
                                  <p:stCondLst>
                                    <p:cond delay="0"/>
                                  </p:stCondLst>
                                  <p:childTnLst>
                                    <p:animEffect transition="out" filter="fade">
                                      <p:cBhvr>
                                        <p:cTn id="54" dur="500"/>
                                        <p:tgtEl>
                                          <p:spTgt spid="2897"/>
                                        </p:tgtEl>
                                      </p:cBhvr>
                                    </p:animEffect>
                                    <p:set>
                                      <p:cBhvr>
                                        <p:cTn id="55" dur="1" fill="hold">
                                          <p:stCondLst>
                                            <p:cond delay="499"/>
                                          </p:stCondLst>
                                        </p:cTn>
                                        <p:tgtEl>
                                          <p:spTgt spid="2897"/>
                                        </p:tgtEl>
                                        <p:attrNameLst>
                                          <p:attrName>style.visibility</p:attrName>
                                        </p:attrNameLst>
                                      </p:cBhvr>
                                      <p:to>
                                        <p:strVal val="hidden"/>
                                      </p:to>
                                    </p:set>
                                  </p:childTnLst>
                                </p:cTn>
                              </p:par>
                            </p:childTnLst>
                          </p:cTn>
                        </p:par>
                      </p:childTnLst>
                    </p:cTn>
                  </p:par>
                  <p:par>
                    <p:cTn id="56" fill="hold">
                      <p:stCondLst>
                        <p:cond delay="indefinite"/>
                      </p:stCondLst>
                      <p:childTnLst>
                        <p:par>
                          <p:cTn id="57" fill="hold">
                            <p:stCondLst>
                              <p:cond delay="0"/>
                            </p:stCondLst>
                            <p:childTnLst>
                              <p:par>
                                <p:cTn id="58" presetID="63" presetClass="entr" presetSubtype="0" fill="hold" nodeType="clickEffect">
                                  <p:stCondLst>
                                    <p:cond delay="0"/>
                                  </p:stCondLst>
                                  <p:childTnLst>
                                    <p:set>
                                      <p:cBhvr>
                                        <p:cTn id="59" dur="1" fill="hold">
                                          <p:stCondLst>
                                            <p:cond delay="0"/>
                                          </p:stCondLst>
                                        </p:cTn>
                                        <p:tgtEl>
                                          <p:spTgt spid="2896"/>
                                        </p:tgtEl>
                                        <p:attrNameLst>
                                          <p:attrName>style.visibility</p:attrName>
                                        </p:attrNameLst>
                                      </p:cBhvr>
                                      <p:to>
                                        <p:strVal val="visible"/>
                                      </p:to>
                                    </p:set>
                                    <p:anim calcmode="lin" valueType="num">
                                      <p:cBhvr>
                                        <p:cTn id="60" dur="700" fill="hold"/>
                                        <p:tgtEl>
                                          <p:spTgt spid="2896"/>
                                        </p:tgtEl>
                                        <p:attrNameLst>
                                          <p:attrName>drawProgress</p:attrName>
                                        </p:attrNameLst>
                                      </p:cBhvr>
                                      <p:tavLst>
                                        <p:tav tm="0">
                                          <p:val>
                                            <p:fltVal val="0"/>
                                          </p:val>
                                        </p:tav>
                                        <p:tav tm="100000">
                                          <p:val>
                                            <p:fltVal val="1"/>
                                          </p:val>
                                        </p:tav>
                                      </p:tavLst>
                                    </p:anim>
                                  </p:childTnLst>
                                </p:cTn>
                              </p:par>
                            </p:childTnLst>
                          </p:cTn>
                        </p:par>
                      </p:childTnLst>
                    </p:cTn>
                  </p:par>
                  <p:par>
                    <p:cTn id="61" fill="hold">
                      <p:stCondLst>
                        <p:cond delay="indefinite"/>
                      </p:stCondLst>
                      <p:childTnLst>
                        <p:par>
                          <p:cTn id="62" fill="hold">
                            <p:stCondLst>
                              <p:cond delay="0"/>
                            </p:stCondLst>
                            <p:childTnLst>
                              <p:par>
                                <p:cTn id="63" presetID="22" presetClass="entr" presetSubtype="8" fill="hold" nodeType="clickEffect">
                                  <p:stCondLst>
                                    <p:cond delay="0"/>
                                  </p:stCondLst>
                                  <p:childTnLst>
                                    <p:set>
                                      <p:cBhvr>
                                        <p:cTn id="64" dur="1" fill="hold">
                                          <p:stCondLst>
                                            <p:cond delay="0"/>
                                          </p:stCondLst>
                                        </p:cTn>
                                        <p:tgtEl>
                                          <p:spTgt spid="3"/>
                                        </p:tgtEl>
                                        <p:attrNameLst>
                                          <p:attrName>style.visibility</p:attrName>
                                        </p:attrNameLst>
                                      </p:cBhvr>
                                      <p:to>
                                        <p:strVal val="visible"/>
                                      </p:to>
                                    </p:set>
                                    <p:animEffect transition="in" filter="wipe(left)">
                                      <p:cBhvr>
                                        <p:cTn id="65" dur="1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848"/>
        <p:cNvGrpSpPr/>
        <p:nvPr/>
      </p:nvGrpSpPr>
      <p:grpSpPr>
        <a:xfrm>
          <a:off x="0" y="0"/>
          <a:ext cx="0" cy="0"/>
          <a:chOff x="0" y="0"/>
          <a:chExt cx="0" cy="0"/>
        </a:xfrm>
      </p:grpSpPr>
      <p:sp>
        <p:nvSpPr>
          <p:cNvPr id="2" name="Google Shape;2830;p24">
            <a:extLst>
              <a:ext uri="{FF2B5EF4-FFF2-40B4-BE49-F238E27FC236}">
                <a16:creationId xmlns:a16="http://schemas.microsoft.com/office/drawing/2014/main" id="{D8BFF1E1-4A27-C85B-398F-527947EB5950}"/>
              </a:ext>
            </a:extLst>
          </p:cNvPr>
          <p:cNvSpPr txBox="1">
            <a:spLocks/>
          </p:cNvSpPr>
          <p:nvPr/>
        </p:nvSpPr>
        <p:spPr>
          <a:xfrm>
            <a:off x="1766887" y="2677987"/>
            <a:ext cx="8658225" cy="1502025"/>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lt2"/>
              </a:buClr>
              <a:buSzPts val="4000"/>
              <a:buFont typeface="Aldrich"/>
              <a:buNone/>
              <a:defRPr sz="4000" b="1" i="0" u="none" strike="noStrike" cap="none">
                <a:solidFill>
                  <a:schemeClr val="lt2"/>
                </a:solidFill>
                <a:latin typeface="Ubuntu Condensed"/>
                <a:ea typeface="Ubuntu Condensed"/>
                <a:cs typeface="Ubuntu Condensed"/>
                <a:sym typeface="Ubuntu Condensed"/>
              </a:defRPr>
            </a:lvl1pPr>
            <a:lvl2pPr marR="0" lvl="1"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2pPr>
            <a:lvl3pPr marR="0" lvl="2"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3pPr>
            <a:lvl4pPr marR="0" lvl="3"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4pPr>
            <a:lvl5pPr marR="0" lvl="4"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5pPr>
            <a:lvl6pPr marR="0" lvl="5"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6pPr>
            <a:lvl7pPr marR="0" lvl="6"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7pPr>
            <a:lvl8pPr marR="0" lvl="7"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8pPr>
            <a:lvl9pPr marR="0" lvl="8"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9pPr>
          </a:lstStyle>
          <a:p>
            <a:r>
              <a:rPr lang="en-US" sz="9600" dirty="0">
                <a:solidFill>
                  <a:srgbClr val="F9F1A5"/>
                </a:solidFill>
                <a:latin typeface="Cascadia Code PL SemiBold" panose="020B0609020000020004" pitchFamily="49" charset="0"/>
                <a:ea typeface="Cascadia Code PL SemiBold" panose="020B0609020000020004" pitchFamily="49" charset="0"/>
                <a:cs typeface="Cascadia Code PL SemiBold" panose="020B0609020000020004" pitchFamily="49" charset="0"/>
              </a:rPr>
              <a:t>rad </a:t>
            </a:r>
            <a:r>
              <a:rPr lang="en-US" sz="9600" dirty="0" err="1">
                <a:solidFill>
                  <a:srgbClr val="CCCCCC"/>
                </a:solidFill>
                <a:latin typeface="Cascadia Code PL SemiBold" panose="020B0609020000020004" pitchFamily="49" charset="0"/>
                <a:ea typeface="Cascadia Code PL SemiBold" panose="020B0609020000020004" pitchFamily="49" charset="0"/>
                <a:cs typeface="Cascadia Code PL SemiBold" panose="020B0609020000020004" pitchFamily="49" charset="0"/>
              </a:rPr>
              <a:t>init</a:t>
            </a:r>
            <a:endParaRPr lang="en-US" sz="9600" dirty="0">
              <a:solidFill>
                <a:srgbClr val="CCCCCC"/>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lt">
                                    <p:tmAbs val="100"/>
                                  </p:iterate>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861"/>
        <p:cNvGrpSpPr/>
        <p:nvPr/>
      </p:nvGrpSpPr>
      <p:grpSpPr>
        <a:xfrm>
          <a:off x="0" y="0"/>
          <a:ext cx="0" cy="0"/>
          <a:chOff x="0" y="0"/>
          <a:chExt cx="0" cy="0"/>
        </a:xfrm>
      </p:grpSpPr>
      <p:sp>
        <p:nvSpPr>
          <p:cNvPr id="6" name="Google Shape;2844;p26">
            <a:extLst>
              <a:ext uri="{FF2B5EF4-FFF2-40B4-BE49-F238E27FC236}">
                <a16:creationId xmlns:a16="http://schemas.microsoft.com/office/drawing/2014/main" id="{EA7BAADB-CC2F-5910-9944-8D0BDA98859D}"/>
              </a:ext>
            </a:extLst>
          </p:cNvPr>
          <p:cNvSpPr txBox="1">
            <a:spLocks noGrp="1"/>
          </p:cNvSpPr>
          <p:nvPr>
            <p:ph type="title"/>
          </p:nvPr>
        </p:nvSpPr>
        <p:spPr>
          <a:xfrm>
            <a:off x="555050" y="546538"/>
            <a:ext cx="11081900" cy="1492469"/>
          </a:xfrm>
          <a:prstGeom prst="rect">
            <a:avLst/>
          </a:prstGeom>
        </p:spPr>
        <p:txBody>
          <a:bodyPr spcFirstLastPara="1" wrap="square" lIns="121900" tIns="121900" rIns="121900" bIns="121900" anchor="t" anchorCtr="0">
            <a:noAutofit/>
          </a:bodyPr>
          <a:lstStyle/>
          <a:p>
            <a:pPr marL="107950" lvl="0" algn="ctr" rtl="0">
              <a:lnSpc>
                <a:spcPct val="200000"/>
              </a:lnSpc>
              <a:spcBef>
                <a:spcPts val="0"/>
              </a:spcBef>
              <a:spcAft>
                <a:spcPts val="0"/>
              </a:spcAft>
              <a:buClr>
                <a:schemeClr val="accent1"/>
              </a:buClr>
              <a:buSzPts val="1900"/>
            </a:pPr>
            <a:r>
              <a:rPr lang="en-US" dirty="0"/>
              <a:t>Where does Radius fit into your organization?</a:t>
            </a:r>
          </a:p>
        </p:txBody>
      </p:sp>
      <p:sp>
        <p:nvSpPr>
          <p:cNvPr id="4" name="Google Shape;2843;p26">
            <a:extLst>
              <a:ext uri="{FF2B5EF4-FFF2-40B4-BE49-F238E27FC236}">
                <a16:creationId xmlns:a16="http://schemas.microsoft.com/office/drawing/2014/main" id="{13C8BFB9-B470-67EA-91C9-0425FEEBD361}"/>
              </a:ext>
            </a:extLst>
          </p:cNvPr>
          <p:cNvSpPr txBox="1">
            <a:spLocks noGrp="1"/>
          </p:cNvSpPr>
          <p:nvPr>
            <p:ph type="body" idx="1"/>
          </p:nvPr>
        </p:nvSpPr>
        <p:spPr>
          <a:xfrm>
            <a:off x="4340772" y="3429000"/>
            <a:ext cx="3510456" cy="2903483"/>
          </a:xfrm>
          <a:prstGeom prst="rect">
            <a:avLst/>
          </a:prstGeom>
        </p:spPr>
        <p:txBody>
          <a:bodyPr spcFirstLastPara="1" wrap="square" lIns="121900" tIns="121900" rIns="121900" bIns="121900" anchor="t" anchorCtr="0">
            <a:noAutofit/>
          </a:bodyPr>
          <a:lstStyle/>
          <a:p>
            <a:pPr marL="107950" lvl="0" indent="0" algn="ctr" rtl="0">
              <a:lnSpc>
                <a:spcPct val="200000"/>
              </a:lnSpc>
              <a:spcBef>
                <a:spcPts val="0"/>
              </a:spcBef>
              <a:spcAft>
                <a:spcPts val="0"/>
              </a:spcAft>
              <a:buClr>
                <a:schemeClr val="accent1"/>
              </a:buClr>
              <a:buSzPts val="1900"/>
              <a:buNone/>
            </a:pPr>
            <a:r>
              <a:rPr lang="en-US" sz="8800" dirty="0"/>
              <a:t>👨‍🍳👩‍🍳</a:t>
            </a:r>
          </a:p>
        </p:txBody>
      </p:sp>
      <p:sp>
        <p:nvSpPr>
          <p:cNvPr id="12" name="Google Shape;2843;p26">
            <a:extLst>
              <a:ext uri="{FF2B5EF4-FFF2-40B4-BE49-F238E27FC236}">
                <a16:creationId xmlns:a16="http://schemas.microsoft.com/office/drawing/2014/main" id="{44452D24-6618-D216-E8A3-F9899D421D57}"/>
              </a:ext>
            </a:extLst>
          </p:cNvPr>
          <p:cNvSpPr txBox="1">
            <a:spLocks/>
          </p:cNvSpPr>
          <p:nvPr/>
        </p:nvSpPr>
        <p:spPr>
          <a:xfrm>
            <a:off x="4340772" y="3429000"/>
            <a:ext cx="3510456" cy="2941634"/>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49250" algn="l" rtl="0">
              <a:lnSpc>
                <a:spcPct val="115000"/>
              </a:lnSpc>
              <a:spcBef>
                <a:spcPts val="0"/>
              </a:spcBef>
              <a:spcAft>
                <a:spcPts val="0"/>
              </a:spcAft>
              <a:buClr>
                <a:schemeClr val="tx2"/>
              </a:buClr>
              <a:buSzPts val="1900"/>
              <a:buFont typeface="Arial" panose="020B0604020202020204" pitchFamily="34" charset="0"/>
              <a:buChar char="•"/>
              <a:defRPr sz="1900" b="0" i="0" u="none" strike="noStrike" cap="none">
                <a:solidFill>
                  <a:schemeClr val="tx2"/>
                </a:solidFill>
                <a:latin typeface="Catamaran"/>
                <a:ea typeface="Catamaran"/>
                <a:cs typeface="Catamaran"/>
                <a:sym typeface="Catamaran"/>
              </a:defRPr>
            </a:lvl1pPr>
            <a:lvl2pPr marL="914400" marR="0" lvl="1" indent="-349250" algn="l" rtl="0">
              <a:lnSpc>
                <a:spcPct val="115000"/>
              </a:lnSpc>
              <a:spcBef>
                <a:spcPts val="2100"/>
              </a:spcBef>
              <a:spcAft>
                <a:spcPts val="0"/>
              </a:spcAft>
              <a:buClr>
                <a:schemeClr val="tx2"/>
              </a:buClr>
              <a:buSzPts val="1900"/>
              <a:buFont typeface="Arial" panose="020B0604020202020204" pitchFamily="34" charset="0"/>
              <a:buChar char="•"/>
              <a:defRPr sz="1900" b="0" i="0" u="none" strike="noStrike" cap="none">
                <a:solidFill>
                  <a:schemeClr val="tx2"/>
                </a:solidFill>
                <a:latin typeface="Catamaran"/>
                <a:ea typeface="Catamaran"/>
                <a:cs typeface="Catamaran"/>
                <a:sym typeface="Catamaran"/>
              </a:defRPr>
            </a:lvl2pPr>
            <a:lvl3pPr marL="1371600" marR="0" lvl="2" indent="-349250" algn="l" rtl="0">
              <a:lnSpc>
                <a:spcPct val="115000"/>
              </a:lnSpc>
              <a:spcBef>
                <a:spcPts val="2100"/>
              </a:spcBef>
              <a:spcAft>
                <a:spcPts val="0"/>
              </a:spcAft>
              <a:buClr>
                <a:schemeClr val="lt1"/>
              </a:buClr>
              <a:buSzPts val="1900"/>
              <a:buFont typeface="Catamaran"/>
              <a:buChar char="■"/>
              <a:defRPr sz="1900" b="0" i="0" u="none" strike="noStrike" cap="none">
                <a:solidFill>
                  <a:schemeClr val="lt1"/>
                </a:solidFill>
                <a:latin typeface="Catamaran"/>
                <a:ea typeface="Catamaran"/>
                <a:cs typeface="Catamaran"/>
                <a:sym typeface="Catamaran"/>
              </a:defRPr>
            </a:lvl3pPr>
            <a:lvl4pPr marL="1828800" marR="0" lvl="3" indent="-349250" algn="l" rtl="0">
              <a:lnSpc>
                <a:spcPct val="115000"/>
              </a:lnSpc>
              <a:spcBef>
                <a:spcPts val="2100"/>
              </a:spcBef>
              <a:spcAft>
                <a:spcPts val="0"/>
              </a:spcAft>
              <a:buClr>
                <a:schemeClr val="lt1"/>
              </a:buClr>
              <a:buSzPts val="1900"/>
              <a:buFont typeface="Catamaran"/>
              <a:buChar char="●"/>
              <a:defRPr sz="1900" b="0" i="0" u="none" strike="noStrike" cap="none">
                <a:solidFill>
                  <a:schemeClr val="lt1"/>
                </a:solidFill>
                <a:latin typeface="Catamaran"/>
                <a:ea typeface="Catamaran"/>
                <a:cs typeface="Catamaran"/>
                <a:sym typeface="Catamaran"/>
              </a:defRPr>
            </a:lvl4pPr>
            <a:lvl5pPr marL="2286000" marR="0" lvl="4" indent="-349250" algn="l" rtl="0">
              <a:lnSpc>
                <a:spcPct val="115000"/>
              </a:lnSpc>
              <a:spcBef>
                <a:spcPts val="2100"/>
              </a:spcBef>
              <a:spcAft>
                <a:spcPts val="0"/>
              </a:spcAft>
              <a:buClr>
                <a:schemeClr val="lt1"/>
              </a:buClr>
              <a:buSzPts val="1900"/>
              <a:buFont typeface="Catamaran"/>
              <a:buChar char="○"/>
              <a:defRPr sz="1900" b="0" i="0" u="none" strike="noStrike" cap="none">
                <a:solidFill>
                  <a:schemeClr val="lt1"/>
                </a:solidFill>
                <a:latin typeface="Catamaran"/>
                <a:ea typeface="Catamaran"/>
                <a:cs typeface="Catamaran"/>
                <a:sym typeface="Catamaran"/>
              </a:defRPr>
            </a:lvl5pPr>
            <a:lvl6pPr marL="2743200" marR="0" lvl="5" indent="-349250" algn="l" rtl="0">
              <a:lnSpc>
                <a:spcPct val="115000"/>
              </a:lnSpc>
              <a:spcBef>
                <a:spcPts val="2100"/>
              </a:spcBef>
              <a:spcAft>
                <a:spcPts val="0"/>
              </a:spcAft>
              <a:buClr>
                <a:schemeClr val="lt1"/>
              </a:buClr>
              <a:buSzPts val="1900"/>
              <a:buFont typeface="Catamaran"/>
              <a:buChar char="■"/>
              <a:defRPr sz="1900" b="0" i="0" u="none" strike="noStrike" cap="none">
                <a:solidFill>
                  <a:schemeClr val="lt1"/>
                </a:solidFill>
                <a:latin typeface="Catamaran"/>
                <a:ea typeface="Catamaran"/>
                <a:cs typeface="Catamaran"/>
                <a:sym typeface="Catamaran"/>
              </a:defRPr>
            </a:lvl6pPr>
            <a:lvl7pPr marL="3200400" marR="0" lvl="6" indent="-349250" algn="l" rtl="0">
              <a:lnSpc>
                <a:spcPct val="115000"/>
              </a:lnSpc>
              <a:spcBef>
                <a:spcPts val="2100"/>
              </a:spcBef>
              <a:spcAft>
                <a:spcPts val="0"/>
              </a:spcAft>
              <a:buClr>
                <a:schemeClr val="lt1"/>
              </a:buClr>
              <a:buSzPts val="1900"/>
              <a:buFont typeface="Catamaran"/>
              <a:buChar char="●"/>
              <a:defRPr sz="1900" b="0" i="0" u="none" strike="noStrike" cap="none">
                <a:solidFill>
                  <a:schemeClr val="lt1"/>
                </a:solidFill>
                <a:latin typeface="Catamaran"/>
                <a:ea typeface="Catamaran"/>
                <a:cs typeface="Catamaran"/>
                <a:sym typeface="Catamaran"/>
              </a:defRPr>
            </a:lvl7pPr>
            <a:lvl8pPr marL="3657600" marR="0" lvl="7" indent="-349250" algn="l" rtl="0">
              <a:lnSpc>
                <a:spcPct val="115000"/>
              </a:lnSpc>
              <a:spcBef>
                <a:spcPts val="2100"/>
              </a:spcBef>
              <a:spcAft>
                <a:spcPts val="0"/>
              </a:spcAft>
              <a:buClr>
                <a:schemeClr val="lt1"/>
              </a:buClr>
              <a:buSzPts val="1900"/>
              <a:buFont typeface="Catamaran"/>
              <a:buChar char="○"/>
              <a:defRPr sz="1900" b="0" i="0" u="none" strike="noStrike" cap="none">
                <a:solidFill>
                  <a:schemeClr val="lt1"/>
                </a:solidFill>
                <a:latin typeface="Catamaran"/>
                <a:ea typeface="Catamaran"/>
                <a:cs typeface="Catamaran"/>
                <a:sym typeface="Catamaran"/>
              </a:defRPr>
            </a:lvl8pPr>
            <a:lvl9pPr marL="4114800" marR="0" lvl="8" indent="-349250" algn="l" rtl="0">
              <a:lnSpc>
                <a:spcPct val="115000"/>
              </a:lnSpc>
              <a:spcBef>
                <a:spcPts val="2100"/>
              </a:spcBef>
              <a:spcAft>
                <a:spcPts val="2100"/>
              </a:spcAft>
              <a:buClr>
                <a:schemeClr val="lt1"/>
              </a:buClr>
              <a:buSzPts val="1900"/>
              <a:buFont typeface="Catamaran"/>
              <a:buChar char="■"/>
              <a:defRPr sz="1900" b="0" i="0" u="none" strike="noStrike" cap="none">
                <a:solidFill>
                  <a:schemeClr val="lt1"/>
                </a:solidFill>
                <a:latin typeface="Catamaran"/>
                <a:ea typeface="Catamaran"/>
                <a:cs typeface="Catamaran"/>
                <a:sym typeface="Catamaran"/>
              </a:defRPr>
            </a:lvl9pPr>
          </a:lstStyle>
          <a:p>
            <a:pPr marL="107950" indent="0" algn="ctr">
              <a:lnSpc>
                <a:spcPct val="200000"/>
              </a:lnSpc>
              <a:buClr>
                <a:schemeClr val="accent1"/>
              </a:buClr>
              <a:buFont typeface="Arial" panose="020B0604020202020204" pitchFamily="34" charset="0"/>
              <a:buNone/>
            </a:pPr>
            <a:r>
              <a:rPr lang="en-US" sz="8800" dirty="0"/>
              <a:t>👩‍💻👨‍💻</a:t>
            </a:r>
          </a:p>
        </p:txBody>
      </p:sp>
      <p:grpSp>
        <p:nvGrpSpPr>
          <p:cNvPr id="20" name="Group 19">
            <a:extLst>
              <a:ext uri="{FF2B5EF4-FFF2-40B4-BE49-F238E27FC236}">
                <a16:creationId xmlns:a16="http://schemas.microsoft.com/office/drawing/2014/main" id="{AA5A7D28-24A7-06C1-71C4-C5353815130F}"/>
              </a:ext>
            </a:extLst>
          </p:cNvPr>
          <p:cNvGrpSpPr/>
          <p:nvPr/>
        </p:nvGrpSpPr>
        <p:grpSpPr>
          <a:xfrm>
            <a:off x="4240924" y="1292772"/>
            <a:ext cx="2112580" cy="2941634"/>
            <a:chOff x="6653048" y="1292772"/>
            <a:chExt cx="2112580" cy="2941634"/>
          </a:xfrm>
        </p:grpSpPr>
        <p:sp>
          <p:nvSpPr>
            <p:cNvPr id="10" name="Google Shape;2843;p26">
              <a:extLst>
                <a:ext uri="{FF2B5EF4-FFF2-40B4-BE49-F238E27FC236}">
                  <a16:creationId xmlns:a16="http://schemas.microsoft.com/office/drawing/2014/main" id="{9CC321DD-E881-EA13-8C84-A79701D318AC}"/>
                </a:ext>
              </a:extLst>
            </p:cNvPr>
            <p:cNvSpPr txBox="1">
              <a:spLocks/>
            </p:cNvSpPr>
            <p:nvPr/>
          </p:nvSpPr>
          <p:spPr>
            <a:xfrm>
              <a:off x="6653048" y="1292772"/>
              <a:ext cx="1933904" cy="2941634"/>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49250" algn="l" rtl="0">
                <a:lnSpc>
                  <a:spcPct val="115000"/>
                </a:lnSpc>
                <a:spcBef>
                  <a:spcPts val="0"/>
                </a:spcBef>
                <a:spcAft>
                  <a:spcPts val="0"/>
                </a:spcAft>
                <a:buClr>
                  <a:schemeClr val="tx2"/>
                </a:buClr>
                <a:buSzPts val="1900"/>
                <a:buFont typeface="Arial" panose="020B0604020202020204" pitchFamily="34" charset="0"/>
                <a:buChar char="•"/>
                <a:defRPr sz="1900" b="0" i="0" u="none" strike="noStrike" cap="none">
                  <a:solidFill>
                    <a:schemeClr val="tx2"/>
                  </a:solidFill>
                  <a:latin typeface="Catamaran"/>
                  <a:ea typeface="Catamaran"/>
                  <a:cs typeface="Catamaran"/>
                  <a:sym typeface="Catamaran"/>
                </a:defRPr>
              </a:lvl1pPr>
              <a:lvl2pPr marL="914400" marR="0" lvl="1" indent="-349250" algn="l" rtl="0">
                <a:lnSpc>
                  <a:spcPct val="115000"/>
                </a:lnSpc>
                <a:spcBef>
                  <a:spcPts val="2100"/>
                </a:spcBef>
                <a:spcAft>
                  <a:spcPts val="0"/>
                </a:spcAft>
                <a:buClr>
                  <a:schemeClr val="tx2"/>
                </a:buClr>
                <a:buSzPts val="1900"/>
                <a:buFont typeface="Arial" panose="020B0604020202020204" pitchFamily="34" charset="0"/>
                <a:buChar char="•"/>
                <a:defRPr sz="1900" b="0" i="0" u="none" strike="noStrike" cap="none">
                  <a:solidFill>
                    <a:schemeClr val="tx2"/>
                  </a:solidFill>
                  <a:latin typeface="Catamaran"/>
                  <a:ea typeface="Catamaran"/>
                  <a:cs typeface="Catamaran"/>
                  <a:sym typeface="Catamaran"/>
                </a:defRPr>
              </a:lvl2pPr>
              <a:lvl3pPr marL="1371600" marR="0" lvl="2" indent="-349250" algn="l" rtl="0">
                <a:lnSpc>
                  <a:spcPct val="115000"/>
                </a:lnSpc>
                <a:spcBef>
                  <a:spcPts val="2100"/>
                </a:spcBef>
                <a:spcAft>
                  <a:spcPts val="0"/>
                </a:spcAft>
                <a:buClr>
                  <a:schemeClr val="lt1"/>
                </a:buClr>
                <a:buSzPts val="1900"/>
                <a:buFont typeface="Catamaran"/>
                <a:buChar char="■"/>
                <a:defRPr sz="1900" b="0" i="0" u="none" strike="noStrike" cap="none">
                  <a:solidFill>
                    <a:schemeClr val="lt1"/>
                  </a:solidFill>
                  <a:latin typeface="Catamaran"/>
                  <a:ea typeface="Catamaran"/>
                  <a:cs typeface="Catamaran"/>
                  <a:sym typeface="Catamaran"/>
                </a:defRPr>
              </a:lvl3pPr>
              <a:lvl4pPr marL="1828800" marR="0" lvl="3" indent="-349250" algn="l" rtl="0">
                <a:lnSpc>
                  <a:spcPct val="115000"/>
                </a:lnSpc>
                <a:spcBef>
                  <a:spcPts val="2100"/>
                </a:spcBef>
                <a:spcAft>
                  <a:spcPts val="0"/>
                </a:spcAft>
                <a:buClr>
                  <a:schemeClr val="lt1"/>
                </a:buClr>
                <a:buSzPts val="1900"/>
                <a:buFont typeface="Catamaran"/>
                <a:buChar char="●"/>
                <a:defRPr sz="1900" b="0" i="0" u="none" strike="noStrike" cap="none">
                  <a:solidFill>
                    <a:schemeClr val="lt1"/>
                  </a:solidFill>
                  <a:latin typeface="Catamaran"/>
                  <a:ea typeface="Catamaran"/>
                  <a:cs typeface="Catamaran"/>
                  <a:sym typeface="Catamaran"/>
                </a:defRPr>
              </a:lvl4pPr>
              <a:lvl5pPr marL="2286000" marR="0" lvl="4" indent="-349250" algn="l" rtl="0">
                <a:lnSpc>
                  <a:spcPct val="115000"/>
                </a:lnSpc>
                <a:spcBef>
                  <a:spcPts val="2100"/>
                </a:spcBef>
                <a:spcAft>
                  <a:spcPts val="0"/>
                </a:spcAft>
                <a:buClr>
                  <a:schemeClr val="lt1"/>
                </a:buClr>
                <a:buSzPts val="1900"/>
                <a:buFont typeface="Catamaran"/>
                <a:buChar char="○"/>
                <a:defRPr sz="1900" b="0" i="0" u="none" strike="noStrike" cap="none">
                  <a:solidFill>
                    <a:schemeClr val="lt1"/>
                  </a:solidFill>
                  <a:latin typeface="Catamaran"/>
                  <a:ea typeface="Catamaran"/>
                  <a:cs typeface="Catamaran"/>
                  <a:sym typeface="Catamaran"/>
                </a:defRPr>
              </a:lvl5pPr>
              <a:lvl6pPr marL="2743200" marR="0" lvl="5" indent="-349250" algn="l" rtl="0">
                <a:lnSpc>
                  <a:spcPct val="115000"/>
                </a:lnSpc>
                <a:spcBef>
                  <a:spcPts val="2100"/>
                </a:spcBef>
                <a:spcAft>
                  <a:spcPts val="0"/>
                </a:spcAft>
                <a:buClr>
                  <a:schemeClr val="lt1"/>
                </a:buClr>
                <a:buSzPts val="1900"/>
                <a:buFont typeface="Catamaran"/>
                <a:buChar char="■"/>
                <a:defRPr sz="1900" b="0" i="0" u="none" strike="noStrike" cap="none">
                  <a:solidFill>
                    <a:schemeClr val="lt1"/>
                  </a:solidFill>
                  <a:latin typeface="Catamaran"/>
                  <a:ea typeface="Catamaran"/>
                  <a:cs typeface="Catamaran"/>
                  <a:sym typeface="Catamaran"/>
                </a:defRPr>
              </a:lvl6pPr>
              <a:lvl7pPr marL="3200400" marR="0" lvl="6" indent="-349250" algn="l" rtl="0">
                <a:lnSpc>
                  <a:spcPct val="115000"/>
                </a:lnSpc>
                <a:spcBef>
                  <a:spcPts val="2100"/>
                </a:spcBef>
                <a:spcAft>
                  <a:spcPts val="0"/>
                </a:spcAft>
                <a:buClr>
                  <a:schemeClr val="lt1"/>
                </a:buClr>
                <a:buSzPts val="1900"/>
                <a:buFont typeface="Catamaran"/>
                <a:buChar char="●"/>
                <a:defRPr sz="1900" b="0" i="0" u="none" strike="noStrike" cap="none">
                  <a:solidFill>
                    <a:schemeClr val="lt1"/>
                  </a:solidFill>
                  <a:latin typeface="Catamaran"/>
                  <a:ea typeface="Catamaran"/>
                  <a:cs typeface="Catamaran"/>
                  <a:sym typeface="Catamaran"/>
                </a:defRPr>
              </a:lvl7pPr>
              <a:lvl8pPr marL="3657600" marR="0" lvl="7" indent="-349250" algn="l" rtl="0">
                <a:lnSpc>
                  <a:spcPct val="115000"/>
                </a:lnSpc>
                <a:spcBef>
                  <a:spcPts val="2100"/>
                </a:spcBef>
                <a:spcAft>
                  <a:spcPts val="0"/>
                </a:spcAft>
                <a:buClr>
                  <a:schemeClr val="lt1"/>
                </a:buClr>
                <a:buSzPts val="1900"/>
                <a:buFont typeface="Catamaran"/>
                <a:buChar char="○"/>
                <a:defRPr sz="1900" b="0" i="0" u="none" strike="noStrike" cap="none">
                  <a:solidFill>
                    <a:schemeClr val="lt1"/>
                  </a:solidFill>
                  <a:latin typeface="Catamaran"/>
                  <a:ea typeface="Catamaran"/>
                  <a:cs typeface="Catamaran"/>
                  <a:sym typeface="Catamaran"/>
                </a:defRPr>
              </a:lvl8pPr>
              <a:lvl9pPr marL="4114800" marR="0" lvl="8" indent="-349250" algn="l" rtl="0">
                <a:lnSpc>
                  <a:spcPct val="115000"/>
                </a:lnSpc>
                <a:spcBef>
                  <a:spcPts val="2100"/>
                </a:spcBef>
                <a:spcAft>
                  <a:spcPts val="2100"/>
                </a:spcAft>
                <a:buClr>
                  <a:schemeClr val="lt1"/>
                </a:buClr>
                <a:buSzPts val="1900"/>
                <a:buFont typeface="Catamaran"/>
                <a:buChar char="■"/>
                <a:defRPr sz="1900" b="0" i="0" u="none" strike="noStrike" cap="none">
                  <a:solidFill>
                    <a:schemeClr val="lt1"/>
                  </a:solidFill>
                  <a:latin typeface="Catamaran"/>
                  <a:ea typeface="Catamaran"/>
                  <a:cs typeface="Catamaran"/>
                  <a:sym typeface="Catamaran"/>
                </a:defRPr>
              </a:lvl9pPr>
            </a:lstStyle>
            <a:p>
              <a:pPr marL="107950" indent="0" algn="ctr">
                <a:lnSpc>
                  <a:spcPct val="200000"/>
                </a:lnSpc>
                <a:buClr>
                  <a:schemeClr val="accent1"/>
                </a:buClr>
                <a:buFont typeface="Arial" panose="020B0604020202020204" pitchFamily="34" charset="0"/>
                <a:buNone/>
              </a:pPr>
              <a:r>
                <a:rPr lang="en-US" sz="8800" dirty="0"/>
                <a:t>🍓</a:t>
              </a:r>
            </a:p>
          </p:txBody>
        </p:sp>
        <p:pic>
          <p:nvPicPr>
            <p:cNvPr id="19" name="Graphic 18" descr="No sign outline">
              <a:extLst>
                <a:ext uri="{FF2B5EF4-FFF2-40B4-BE49-F238E27FC236}">
                  <a16:creationId xmlns:a16="http://schemas.microsoft.com/office/drawing/2014/main" id="{45E25F2D-6142-867C-B03C-5C797AB7D65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653048" y="1951665"/>
              <a:ext cx="2112580" cy="2112580"/>
            </a:xfrm>
            <a:prstGeom prst="rect">
              <a:avLst/>
            </a:prstGeom>
          </p:spPr>
        </p:pic>
      </p:grpSp>
      <p:sp>
        <p:nvSpPr>
          <p:cNvPr id="9" name="Google Shape;2843;p26">
            <a:extLst>
              <a:ext uri="{FF2B5EF4-FFF2-40B4-BE49-F238E27FC236}">
                <a16:creationId xmlns:a16="http://schemas.microsoft.com/office/drawing/2014/main" id="{6CE6B214-E21E-93E1-2F49-564E9169B27C}"/>
              </a:ext>
            </a:extLst>
          </p:cNvPr>
          <p:cNvSpPr txBox="1">
            <a:spLocks/>
          </p:cNvSpPr>
          <p:nvPr/>
        </p:nvSpPr>
        <p:spPr>
          <a:xfrm>
            <a:off x="2716924" y="1292772"/>
            <a:ext cx="1933904" cy="2941634"/>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49250" algn="l" rtl="0">
              <a:lnSpc>
                <a:spcPct val="115000"/>
              </a:lnSpc>
              <a:spcBef>
                <a:spcPts val="0"/>
              </a:spcBef>
              <a:spcAft>
                <a:spcPts val="0"/>
              </a:spcAft>
              <a:buClr>
                <a:schemeClr val="tx2"/>
              </a:buClr>
              <a:buSzPts val="1900"/>
              <a:buFont typeface="Arial" panose="020B0604020202020204" pitchFamily="34" charset="0"/>
              <a:buChar char="•"/>
              <a:defRPr sz="1900" b="0" i="0" u="none" strike="noStrike" cap="none">
                <a:solidFill>
                  <a:schemeClr val="tx2"/>
                </a:solidFill>
                <a:latin typeface="Catamaran"/>
                <a:ea typeface="Catamaran"/>
                <a:cs typeface="Catamaran"/>
                <a:sym typeface="Catamaran"/>
              </a:defRPr>
            </a:lvl1pPr>
            <a:lvl2pPr marL="914400" marR="0" lvl="1" indent="-349250" algn="l" rtl="0">
              <a:lnSpc>
                <a:spcPct val="115000"/>
              </a:lnSpc>
              <a:spcBef>
                <a:spcPts val="2100"/>
              </a:spcBef>
              <a:spcAft>
                <a:spcPts val="0"/>
              </a:spcAft>
              <a:buClr>
                <a:schemeClr val="tx2"/>
              </a:buClr>
              <a:buSzPts val="1900"/>
              <a:buFont typeface="Arial" panose="020B0604020202020204" pitchFamily="34" charset="0"/>
              <a:buChar char="•"/>
              <a:defRPr sz="1900" b="0" i="0" u="none" strike="noStrike" cap="none">
                <a:solidFill>
                  <a:schemeClr val="tx2"/>
                </a:solidFill>
                <a:latin typeface="Catamaran"/>
                <a:ea typeface="Catamaran"/>
                <a:cs typeface="Catamaran"/>
                <a:sym typeface="Catamaran"/>
              </a:defRPr>
            </a:lvl2pPr>
            <a:lvl3pPr marL="1371600" marR="0" lvl="2" indent="-349250" algn="l" rtl="0">
              <a:lnSpc>
                <a:spcPct val="115000"/>
              </a:lnSpc>
              <a:spcBef>
                <a:spcPts val="2100"/>
              </a:spcBef>
              <a:spcAft>
                <a:spcPts val="0"/>
              </a:spcAft>
              <a:buClr>
                <a:schemeClr val="lt1"/>
              </a:buClr>
              <a:buSzPts val="1900"/>
              <a:buFont typeface="Catamaran"/>
              <a:buChar char="■"/>
              <a:defRPr sz="1900" b="0" i="0" u="none" strike="noStrike" cap="none">
                <a:solidFill>
                  <a:schemeClr val="lt1"/>
                </a:solidFill>
                <a:latin typeface="Catamaran"/>
                <a:ea typeface="Catamaran"/>
                <a:cs typeface="Catamaran"/>
                <a:sym typeface="Catamaran"/>
              </a:defRPr>
            </a:lvl3pPr>
            <a:lvl4pPr marL="1828800" marR="0" lvl="3" indent="-349250" algn="l" rtl="0">
              <a:lnSpc>
                <a:spcPct val="115000"/>
              </a:lnSpc>
              <a:spcBef>
                <a:spcPts val="2100"/>
              </a:spcBef>
              <a:spcAft>
                <a:spcPts val="0"/>
              </a:spcAft>
              <a:buClr>
                <a:schemeClr val="lt1"/>
              </a:buClr>
              <a:buSzPts val="1900"/>
              <a:buFont typeface="Catamaran"/>
              <a:buChar char="●"/>
              <a:defRPr sz="1900" b="0" i="0" u="none" strike="noStrike" cap="none">
                <a:solidFill>
                  <a:schemeClr val="lt1"/>
                </a:solidFill>
                <a:latin typeface="Catamaran"/>
                <a:ea typeface="Catamaran"/>
                <a:cs typeface="Catamaran"/>
                <a:sym typeface="Catamaran"/>
              </a:defRPr>
            </a:lvl4pPr>
            <a:lvl5pPr marL="2286000" marR="0" lvl="4" indent="-349250" algn="l" rtl="0">
              <a:lnSpc>
                <a:spcPct val="115000"/>
              </a:lnSpc>
              <a:spcBef>
                <a:spcPts val="2100"/>
              </a:spcBef>
              <a:spcAft>
                <a:spcPts val="0"/>
              </a:spcAft>
              <a:buClr>
                <a:schemeClr val="lt1"/>
              </a:buClr>
              <a:buSzPts val="1900"/>
              <a:buFont typeface="Catamaran"/>
              <a:buChar char="○"/>
              <a:defRPr sz="1900" b="0" i="0" u="none" strike="noStrike" cap="none">
                <a:solidFill>
                  <a:schemeClr val="lt1"/>
                </a:solidFill>
                <a:latin typeface="Catamaran"/>
                <a:ea typeface="Catamaran"/>
                <a:cs typeface="Catamaran"/>
                <a:sym typeface="Catamaran"/>
              </a:defRPr>
            </a:lvl5pPr>
            <a:lvl6pPr marL="2743200" marR="0" lvl="5" indent="-349250" algn="l" rtl="0">
              <a:lnSpc>
                <a:spcPct val="115000"/>
              </a:lnSpc>
              <a:spcBef>
                <a:spcPts val="2100"/>
              </a:spcBef>
              <a:spcAft>
                <a:spcPts val="0"/>
              </a:spcAft>
              <a:buClr>
                <a:schemeClr val="lt1"/>
              </a:buClr>
              <a:buSzPts val="1900"/>
              <a:buFont typeface="Catamaran"/>
              <a:buChar char="■"/>
              <a:defRPr sz="1900" b="0" i="0" u="none" strike="noStrike" cap="none">
                <a:solidFill>
                  <a:schemeClr val="lt1"/>
                </a:solidFill>
                <a:latin typeface="Catamaran"/>
                <a:ea typeface="Catamaran"/>
                <a:cs typeface="Catamaran"/>
                <a:sym typeface="Catamaran"/>
              </a:defRPr>
            </a:lvl6pPr>
            <a:lvl7pPr marL="3200400" marR="0" lvl="6" indent="-349250" algn="l" rtl="0">
              <a:lnSpc>
                <a:spcPct val="115000"/>
              </a:lnSpc>
              <a:spcBef>
                <a:spcPts val="2100"/>
              </a:spcBef>
              <a:spcAft>
                <a:spcPts val="0"/>
              </a:spcAft>
              <a:buClr>
                <a:schemeClr val="lt1"/>
              </a:buClr>
              <a:buSzPts val="1900"/>
              <a:buFont typeface="Catamaran"/>
              <a:buChar char="●"/>
              <a:defRPr sz="1900" b="0" i="0" u="none" strike="noStrike" cap="none">
                <a:solidFill>
                  <a:schemeClr val="lt1"/>
                </a:solidFill>
                <a:latin typeface="Catamaran"/>
                <a:ea typeface="Catamaran"/>
                <a:cs typeface="Catamaran"/>
                <a:sym typeface="Catamaran"/>
              </a:defRPr>
            </a:lvl7pPr>
            <a:lvl8pPr marL="3657600" marR="0" lvl="7" indent="-349250" algn="l" rtl="0">
              <a:lnSpc>
                <a:spcPct val="115000"/>
              </a:lnSpc>
              <a:spcBef>
                <a:spcPts val="2100"/>
              </a:spcBef>
              <a:spcAft>
                <a:spcPts val="0"/>
              </a:spcAft>
              <a:buClr>
                <a:schemeClr val="lt1"/>
              </a:buClr>
              <a:buSzPts val="1900"/>
              <a:buFont typeface="Catamaran"/>
              <a:buChar char="○"/>
              <a:defRPr sz="1900" b="0" i="0" u="none" strike="noStrike" cap="none">
                <a:solidFill>
                  <a:schemeClr val="lt1"/>
                </a:solidFill>
                <a:latin typeface="Catamaran"/>
                <a:ea typeface="Catamaran"/>
                <a:cs typeface="Catamaran"/>
                <a:sym typeface="Catamaran"/>
              </a:defRPr>
            </a:lvl8pPr>
            <a:lvl9pPr marL="4114800" marR="0" lvl="8" indent="-349250" algn="l" rtl="0">
              <a:lnSpc>
                <a:spcPct val="115000"/>
              </a:lnSpc>
              <a:spcBef>
                <a:spcPts val="2100"/>
              </a:spcBef>
              <a:spcAft>
                <a:spcPts val="2100"/>
              </a:spcAft>
              <a:buClr>
                <a:schemeClr val="lt1"/>
              </a:buClr>
              <a:buSzPts val="1900"/>
              <a:buFont typeface="Catamaran"/>
              <a:buChar char="■"/>
              <a:defRPr sz="1900" b="0" i="0" u="none" strike="noStrike" cap="none">
                <a:solidFill>
                  <a:schemeClr val="lt1"/>
                </a:solidFill>
                <a:latin typeface="Catamaran"/>
                <a:ea typeface="Catamaran"/>
                <a:cs typeface="Catamaran"/>
                <a:sym typeface="Catamaran"/>
              </a:defRPr>
            </a:lvl9pPr>
          </a:lstStyle>
          <a:p>
            <a:pPr marL="107950" indent="0" algn="ctr">
              <a:lnSpc>
                <a:spcPct val="200000"/>
              </a:lnSpc>
              <a:buClr>
                <a:schemeClr val="accent1"/>
              </a:buClr>
              <a:buFont typeface="Arial" panose="020B0604020202020204" pitchFamily="34" charset="0"/>
              <a:buNone/>
            </a:pPr>
            <a:r>
              <a:rPr lang="en-US" sz="8800" dirty="0"/>
              <a:t>🍰</a:t>
            </a:r>
          </a:p>
        </p:txBody>
      </p:sp>
      <p:sp>
        <p:nvSpPr>
          <p:cNvPr id="11" name="Google Shape;2843;p26">
            <a:extLst>
              <a:ext uri="{FF2B5EF4-FFF2-40B4-BE49-F238E27FC236}">
                <a16:creationId xmlns:a16="http://schemas.microsoft.com/office/drawing/2014/main" id="{D65408B1-5734-ED05-5C88-8B55C3AEB7C5}"/>
              </a:ext>
            </a:extLst>
          </p:cNvPr>
          <p:cNvSpPr txBox="1">
            <a:spLocks/>
          </p:cNvSpPr>
          <p:nvPr/>
        </p:nvSpPr>
        <p:spPr>
          <a:xfrm>
            <a:off x="7241628" y="1292772"/>
            <a:ext cx="1933904" cy="2941634"/>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49250" algn="l" rtl="0">
              <a:lnSpc>
                <a:spcPct val="115000"/>
              </a:lnSpc>
              <a:spcBef>
                <a:spcPts val="0"/>
              </a:spcBef>
              <a:spcAft>
                <a:spcPts val="0"/>
              </a:spcAft>
              <a:buClr>
                <a:schemeClr val="tx2"/>
              </a:buClr>
              <a:buSzPts val="1900"/>
              <a:buFont typeface="Arial" panose="020B0604020202020204" pitchFamily="34" charset="0"/>
              <a:buChar char="•"/>
              <a:defRPr sz="1900" b="0" i="0" u="none" strike="noStrike" cap="none">
                <a:solidFill>
                  <a:schemeClr val="tx2"/>
                </a:solidFill>
                <a:latin typeface="Catamaran"/>
                <a:ea typeface="Catamaran"/>
                <a:cs typeface="Catamaran"/>
                <a:sym typeface="Catamaran"/>
              </a:defRPr>
            </a:lvl1pPr>
            <a:lvl2pPr marL="914400" marR="0" lvl="1" indent="-349250" algn="l" rtl="0">
              <a:lnSpc>
                <a:spcPct val="115000"/>
              </a:lnSpc>
              <a:spcBef>
                <a:spcPts val="2100"/>
              </a:spcBef>
              <a:spcAft>
                <a:spcPts val="0"/>
              </a:spcAft>
              <a:buClr>
                <a:schemeClr val="tx2"/>
              </a:buClr>
              <a:buSzPts val="1900"/>
              <a:buFont typeface="Arial" panose="020B0604020202020204" pitchFamily="34" charset="0"/>
              <a:buChar char="•"/>
              <a:defRPr sz="1900" b="0" i="0" u="none" strike="noStrike" cap="none">
                <a:solidFill>
                  <a:schemeClr val="tx2"/>
                </a:solidFill>
                <a:latin typeface="Catamaran"/>
                <a:ea typeface="Catamaran"/>
                <a:cs typeface="Catamaran"/>
                <a:sym typeface="Catamaran"/>
              </a:defRPr>
            </a:lvl2pPr>
            <a:lvl3pPr marL="1371600" marR="0" lvl="2" indent="-349250" algn="l" rtl="0">
              <a:lnSpc>
                <a:spcPct val="115000"/>
              </a:lnSpc>
              <a:spcBef>
                <a:spcPts val="2100"/>
              </a:spcBef>
              <a:spcAft>
                <a:spcPts val="0"/>
              </a:spcAft>
              <a:buClr>
                <a:schemeClr val="lt1"/>
              </a:buClr>
              <a:buSzPts val="1900"/>
              <a:buFont typeface="Catamaran"/>
              <a:buChar char="■"/>
              <a:defRPr sz="1900" b="0" i="0" u="none" strike="noStrike" cap="none">
                <a:solidFill>
                  <a:schemeClr val="lt1"/>
                </a:solidFill>
                <a:latin typeface="Catamaran"/>
                <a:ea typeface="Catamaran"/>
                <a:cs typeface="Catamaran"/>
                <a:sym typeface="Catamaran"/>
              </a:defRPr>
            </a:lvl3pPr>
            <a:lvl4pPr marL="1828800" marR="0" lvl="3" indent="-349250" algn="l" rtl="0">
              <a:lnSpc>
                <a:spcPct val="115000"/>
              </a:lnSpc>
              <a:spcBef>
                <a:spcPts val="2100"/>
              </a:spcBef>
              <a:spcAft>
                <a:spcPts val="0"/>
              </a:spcAft>
              <a:buClr>
                <a:schemeClr val="lt1"/>
              </a:buClr>
              <a:buSzPts val="1900"/>
              <a:buFont typeface="Catamaran"/>
              <a:buChar char="●"/>
              <a:defRPr sz="1900" b="0" i="0" u="none" strike="noStrike" cap="none">
                <a:solidFill>
                  <a:schemeClr val="lt1"/>
                </a:solidFill>
                <a:latin typeface="Catamaran"/>
                <a:ea typeface="Catamaran"/>
                <a:cs typeface="Catamaran"/>
                <a:sym typeface="Catamaran"/>
              </a:defRPr>
            </a:lvl4pPr>
            <a:lvl5pPr marL="2286000" marR="0" lvl="4" indent="-349250" algn="l" rtl="0">
              <a:lnSpc>
                <a:spcPct val="115000"/>
              </a:lnSpc>
              <a:spcBef>
                <a:spcPts val="2100"/>
              </a:spcBef>
              <a:spcAft>
                <a:spcPts val="0"/>
              </a:spcAft>
              <a:buClr>
                <a:schemeClr val="lt1"/>
              </a:buClr>
              <a:buSzPts val="1900"/>
              <a:buFont typeface="Catamaran"/>
              <a:buChar char="○"/>
              <a:defRPr sz="1900" b="0" i="0" u="none" strike="noStrike" cap="none">
                <a:solidFill>
                  <a:schemeClr val="lt1"/>
                </a:solidFill>
                <a:latin typeface="Catamaran"/>
                <a:ea typeface="Catamaran"/>
                <a:cs typeface="Catamaran"/>
                <a:sym typeface="Catamaran"/>
              </a:defRPr>
            </a:lvl5pPr>
            <a:lvl6pPr marL="2743200" marR="0" lvl="5" indent="-349250" algn="l" rtl="0">
              <a:lnSpc>
                <a:spcPct val="115000"/>
              </a:lnSpc>
              <a:spcBef>
                <a:spcPts val="2100"/>
              </a:spcBef>
              <a:spcAft>
                <a:spcPts val="0"/>
              </a:spcAft>
              <a:buClr>
                <a:schemeClr val="lt1"/>
              </a:buClr>
              <a:buSzPts val="1900"/>
              <a:buFont typeface="Catamaran"/>
              <a:buChar char="■"/>
              <a:defRPr sz="1900" b="0" i="0" u="none" strike="noStrike" cap="none">
                <a:solidFill>
                  <a:schemeClr val="lt1"/>
                </a:solidFill>
                <a:latin typeface="Catamaran"/>
                <a:ea typeface="Catamaran"/>
                <a:cs typeface="Catamaran"/>
                <a:sym typeface="Catamaran"/>
              </a:defRPr>
            </a:lvl6pPr>
            <a:lvl7pPr marL="3200400" marR="0" lvl="6" indent="-349250" algn="l" rtl="0">
              <a:lnSpc>
                <a:spcPct val="115000"/>
              </a:lnSpc>
              <a:spcBef>
                <a:spcPts val="2100"/>
              </a:spcBef>
              <a:spcAft>
                <a:spcPts val="0"/>
              </a:spcAft>
              <a:buClr>
                <a:schemeClr val="lt1"/>
              </a:buClr>
              <a:buSzPts val="1900"/>
              <a:buFont typeface="Catamaran"/>
              <a:buChar char="●"/>
              <a:defRPr sz="1900" b="0" i="0" u="none" strike="noStrike" cap="none">
                <a:solidFill>
                  <a:schemeClr val="lt1"/>
                </a:solidFill>
                <a:latin typeface="Catamaran"/>
                <a:ea typeface="Catamaran"/>
                <a:cs typeface="Catamaran"/>
                <a:sym typeface="Catamaran"/>
              </a:defRPr>
            </a:lvl7pPr>
            <a:lvl8pPr marL="3657600" marR="0" lvl="7" indent="-349250" algn="l" rtl="0">
              <a:lnSpc>
                <a:spcPct val="115000"/>
              </a:lnSpc>
              <a:spcBef>
                <a:spcPts val="2100"/>
              </a:spcBef>
              <a:spcAft>
                <a:spcPts val="0"/>
              </a:spcAft>
              <a:buClr>
                <a:schemeClr val="lt1"/>
              </a:buClr>
              <a:buSzPts val="1900"/>
              <a:buFont typeface="Catamaran"/>
              <a:buChar char="○"/>
              <a:defRPr sz="1900" b="0" i="0" u="none" strike="noStrike" cap="none">
                <a:solidFill>
                  <a:schemeClr val="lt1"/>
                </a:solidFill>
                <a:latin typeface="Catamaran"/>
                <a:ea typeface="Catamaran"/>
                <a:cs typeface="Catamaran"/>
                <a:sym typeface="Catamaran"/>
              </a:defRPr>
            </a:lvl8pPr>
            <a:lvl9pPr marL="4114800" marR="0" lvl="8" indent="-349250" algn="l" rtl="0">
              <a:lnSpc>
                <a:spcPct val="115000"/>
              </a:lnSpc>
              <a:spcBef>
                <a:spcPts val="2100"/>
              </a:spcBef>
              <a:spcAft>
                <a:spcPts val="2100"/>
              </a:spcAft>
              <a:buClr>
                <a:schemeClr val="lt1"/>
              </a:buClr>
              <a:buSzPts val="1900"/>
              <a:buFont typeface="Catamaran"/>
              <a:buChar char="■"/>
              <a:defRPr sz="1900" b="0" i="0" u="none" strike="noStrike" cap="none">
                <a:solidFill>
                  <a:schemeClr val="lt1"/>
                </a:solidFill>
                <a:latin typeface="Catamaran"/>
                <a:ea typeface="Catamaran"/>
                <a:cs typeface="Catamaran"/>
                <a:sym typeface="Catamaran"/>
              </a:defRPr>
            </a:lvl9pPr>
          </a:lstStyle>
          <a:p>
            <a:pPr marL="107950" indent="0" algn="ctr">
              <a:lnSpc>
                <a:spcPct val="200000"/>
              </a:lnSpc>
              <a:buClr>
                <a:schemeClr val="accent1"/>
              </a:buClr>
              <a:buFont typeface="Arial" panose="020B0604020202020204" pitchFamily="34" charset="0"/>
              <a:buNone/>
            </a:pPr>
            <a:r>
              <a:rPr lang="en-US" sz="8800" dirty="0"/>
              <a:t>🎂</a:t>
            </a:r>
          </a:p>
        </p:txBody>
      </p:sp>
      <p:sp>
        <p:nvSpPr>
          <p:cNvPr id="13" name="Google Shape;2843;p26">
            <a:extLst>
              <a:ext uri="{FF2B5EF4-FFF2-40B4-BE49-F238E27FC236}">
                <a16:creationId xmlns:a16="http://schemas.microsoft.com/office/drawing/2014/main" id="{DBF08EA8-FE18-F088-D0E5-520FF3847197}"/>
              </a:ext>
            </a:extLst>
          </p:cNvPr>
          <p:cNvSpPr txBox="1">
            <a:spLocks/>
          </p:cNvSpPr>
          <p:nvPr/>
        </p:nvSpPr>
        <p:spPr>
          <a:xfrm>
            <a:off x="5307725" y="1314424"/>
            <a:ext cx="1933904" cy="2941634"/>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49250" algn="l" rtl="0">
              <a:lnSpc>
                <a:spcPct val="115000"/>
              </a:lnSpc>
              <a:spcBef>
                <a:spcPts val="0"/>
              </a:spcBef>
              <a:spcAft>
                <a:spcPts val="0"/>
              </a:spcAft>
              <a:buClr>
                <a:schemeClr val="tx2"/>
              </a:buClr>
              <a:buSzPts val="1900"/>
              <a:buFont typeface="Arial" panose="020B0604020202020204" pitchFamily="34" charset="0"/>
              <a:buChar char="•"/>
              <a:defRPr sz="1900" b="0" i="0" u="none" strike="noStrike" cap="none">
                <a:solidFill>
                  <a:schemeClr val="tx2"/>
                </a:solidFill>
                <a:latin typeface="Catamaran"/>
                <a:ea typeface="Catamaran"/>
                <a:cs typeface="Catamaran"/>
                <a:sym typeface="Catamaran"/>
              </a:defRPr>
            </a:lvl1pPr>
            <a:lvl2pPr marL="914400" marR="0" lvl="1" indent="-349250" algn="l" rtl="0">
              <a:lnSpc>
                <a:spcPct val="115000"/>
              </a:lnSpc>
              <a:spcBef>
                <a:spcPts val="2100"/>
              </a:spcBef>
              <a:spcAft>
                <a:spcPts val="0"/>
              </a:spcAft>
              <a:buClr>
                <a:schemeClr val="tx2"/>
              </a:buClr>
              <a:buSzPts val="1900"/>
              <a:buFont typeface="Arial" panose="020B0604020202020204" pitchFamily="34" charset="0"/>
              <a:buChar char="•"/>
              <a:defRPr sz="1900" b="0" i="0" u="none" strike="noStrike" cap="none">
                <a:solidFill>
                  <a:schemeClr val="tx2"/>
                </a:solidFill>
                <a:latin typeface="Catamaran"/>
                <a:ea typeface="Catamaran"/>
                <a:cs typeface="Catamaran"/>
                <a:sym typeface="Catamaran"/>
              </a:defRPr>
            </a:lvl2pPr>
            <a:lvl3pPr marL="1371600" marR="0" lvl="2" indent="-349250" algn="l" rtl="0">
              <a:lnSpc>
                <a:spcPct val="115000"/>
              </a:lnSpc>
              <a:spcBef>
                <a:spcPts val="2100"/>
              </a:spcBef>
              <a:spcAft>
                <a:spcPts val="0"/>
              </a:spcAft>
              <a:buClr>
                <a:schemeClr val="lt1"/>
              </a:buClr>
              <a:buSzPts val="1900"/>
              <a:buFont typeface="Catamaran"/>
              <a:buChar char="■"/>
              <a:defRPr sz="1900" b="0" i="0" u="none" strike="noStrike" cap="none">
                <a:solidFill>
                  <a:schemeClr val="lt1"/>
                </a:solidFill>
                <a:latin typeface="Catamaran"/>
                <a:ea typeface="Catamaran"/>
                <a:cs typeface="Catamaran"/>
                <a:sym typeface="Catamaran"/>
              </a:defRPr>
            </a:lvl3pPr>
            <a:lvl4pPr marL="1828800" marR="0" lvl="3" indent="-349250" algn="l" rtl="0">
              <a:lnSpc>
                <a:spcPct val="115000"/>
              </a:lnSpc>
              <a:spcBef>
                <a:spcPts val="2100"/>
              </a:spcBef>
              <a:spcAft>
                <a:spcPts val="0"/>
              </a:spcAft>
              <a:buClr>
                <a:schemeClr val="lt1"/>
              </a:buClr>
              <a:buSzPts val="1900"/>
              <a:buFont typeface="Catamaran"/>
              <a:buChar char="●"/>
              <a:defRPr sz="1900" b="0" i="0" u="none" strike="noStrike" cap="none">
                <a:solidFill>
                  <a:schemeClr val="lt1"/>
                </a:solidFill>
                <a:latin typeface="Catamaran"/>
                <a:ea typeface="Catamaran"/>
                <a:cs typeface="Catamaran"/>
                <a:sym typeface="Catamaran"/>
              </a:defRPr>
            </a:lvl4pPr>
            <a:lvl5pPr marL="2286000" marR="0" lvl="4" indent="-349250" algn="l" rtl="0">
              <a:lnSpc>
                <a:spcPct val="115000"/>
              </a:lnSpc>
              <a:spcBef>
                <a:spcPts val="2100"/>
              </a:spcBef>
              <a:spcAft>
                <a:spcPts val="0"/>
              </a:spcAft>
              <a:buClr>
                <a:schemeClr val="lt1"/>
              </a:buClr>
              <a:buSzPts val="1900"/>
              <a:buFont typeface="Catamaran"/>
              <a:buChar char="○"/>
              <a:defRPr sz="1900" b="0" i="0" u="none" strike="noStrike" cap="none">
                <a:solidFill>
                  <a:schemeClr val="lt1"/>
                </a:solidFill>
                <a:latin typeface="Catamaran"/>
                <a:ea typeface="Catamaran"/>
                <a:cs typeface="Catamaran"/>
                <a:sym typeface="Catamaran"/>
              </a:defRPr>
            </a:lvl5pPr>
            <a:lvl6pPr marL="2743200" marR="0" lvl="5" indent="-349250" algn="l" rtl="0">
              <a:lnSpc>
                <a:spcPct val="115000"/>
              </a:lnSpc>
              <a:spcBef>
                <a:spcPts val="2100"/>
              </a:spcBef>
              <a:spcAft>
                <a:spcPts val="0"/>
              </a:spcAft>
              <a:buClr>
                <a:schemeClr val="lt1"/>
              </a:buClr>
              <a:buSzPts val="1900"/>
              <a:buFont typeface="Catamaran"/>
              <a:buChar char="■"/>
              <a:defRPr sz="1900" b="0" i="0" u="none" strike="noStrike" cap="none">
                <a:solidFill>
                  <a:schemeClr val="lt1"/>
                </a:solidFill>
                <a:latin typeface="Catamaran"/>
                <a:ea typeface="Catamaran"/>
                <a:cs typeface="Catamaran"/>
                <a:sym typeface="Catamaran"/>
              </a:defRPr>
            </a:lvl6pPr>
            <a:lvl7pPr marL="3200400" marR="0" lvl="6" indent="-349250" algn="l" rtl="0">
              <a:lnSpc>
                <a:spcPct val="115000"/>
              </a:lnSpc>
              <a:spcBef>
                <a:spcPts val="2100"/>
              </a:spcBef>
              <a:spcAft>
                <a:spcPts val="0"/>
              </a:spcAft>
              <a:buClr>
                <a:schemeClr val="lt1"/>
              </a:buClr>
              <a:buSzPts val="1900"/>
              <a:buFont typeface="Catamaran"/>
              <a:buChar char="●"/>
              <a:defRPr sz="1900" b="0" i="0" u="none" strike="noStrike" cap="none">
                <a:solidFill>
                  <a:schemeClr val="lt1"/>
                </a:solidFill>
                <a:latin typeface="Catamaran"/>
                <a:ea typeface="Catamaran"/>
                <a:cs typeface="Catamaran"/>
                <a:sym typeface="Catamaran"/>
              </a:defRPr>
            </a:lvl7pPr>
            <a:lvl8pPr marL="3657600" marR="0" lvl="7" indent="-349250" algn="l" rtl="0">
              <a:lnSpc>
                <a:spcPct val="115000"/>
              </a:lnSpc>
              <a:spcBef>
                <a:spcPts val="2100"/>
              </a:spcBef>
              <a:spcAft>
                <a:spcPts val="0"/>
              </a:spcAft>
              <a:buClr>
                <a:schemeClr val="lt1"/>
              </a:buClr>
              <a:buSzPts val="1900"/>
              <a:buFont typeface="Catamaran"/>
              <a:buChar char="○"/>
              <a:defRPr sz="1900" b="0" i="0" u="none" strike="noStrike" cap="none">
                <a:solidFill>
                  <a:schemeClr val="lt1"/>
                </a:solidFill>
                <a:latin typeface="Catamaran"/>
                <a:ea typeface="Catamaran"/>
                <a:cs typeface="Catamaran"/>
                <a:sym typeface="Catamaran"/>
              </a:defRPr>
            </a:lvl8pPr>
            <a:lvl9pPr marL="4114800" marR="0" lvl="8" indent="-349250" algn="l" rtl="0">
              <a:lnSpc>
                <a:spcPct val="115000"/>
              </a:lnSpc>
              <a:spcBef>
                <a:spcPts val="2100"/>
              </a:spcBef>
              <a:spcAft>
                <a:spcPts val="2100"/>
              </a:spcAft>
              <a:buClr>
                <a:schemeClr val="lt1"/>
              </a:buClr>
              <a:buSzPts val="1900"/>
              <a:buFont typeface="Catamaran"/>
              <a:buChar char="■"/>
              <a:defRPr sz="1900" b="0" i="0" u="none" strike="noStrike" cap="none">
                <a:solidFill>
                  <a:schemeClr val="lt1"/>
                </a:solidFill>
                <a:latin typeface="Catamaran"/>
                <a:ea typeface="Catamaran"/>
                <a:cs typeface="Catamaran"/>
                <a:sym typeface="Catamaran"/>
              </a:defRPr>
            </a:lvl9pPr>
          </a:lstStyle>
          <a:p>
            <a:pPr marL="107950" indent="0" algn="ctr">
              <a:lnSpc>
                <a:spcPct val="200000"/>
              </a:lnSpc>
              <a:buClr>
                <a:schemeClr val="accent1"/>
              </a:buClr>
              <a:buFont typeface="Arial" panose="020B0604020202020204" pitchFamily="34" charset="0"/>
              <a:buNone/>
            </a:pPr>
            <a:r>
              <a:rPr lang="en-US" sz="8800" dirty="0"/>
              <a:t>📄</a:t>
            </a:r>
          </a:p>
        </p:txBody>
      </p:sp>
      <p:sp>
        <p:nvSpPr>
          <p:cNvPr id="21" name="Google Shape;2843;p26">
            <a:extLst>
              <a:ext uri="{FF2B5EF4-FFF2-40B4-BE49-F238E27FC236}">
                <a16:creationId xmlns:a16="http://schemas.microsoft.com/office/drawing/2014/main" id="{9020D532-D756-7178-AD0A-99793DD7FF2C}"/>
              </a:ext>
            </a:extLst>
          </p:cNvPr>
          <p:cNvSpPr txBox="1">
            <a:spLocks/>
          </p:cNvSpPr>
          <p:nvPr/>
        </p:nvSpPr>
        <p:spPr>
          <a:xfrm>
            <a:off x="2186152" y="1303598"/>
            <a:ext cx="1933904" cy="2941634"/>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49250" algn="l" rtl="0">
              <a:lnSpc>
                <a:spcPct val="115000"/>
              </a:lnSpc>
              <a:spcBef>
                <a:spcPts val="0"/>
              </a:spcBef>
              <a:spcAft>
                <a:spcPts val="0"/>
              </a:spcAft>
              <a:buClr>
                <a:schemeClr val="tx2"/>
              </a:buClr>
              <a:buSzPts val="1900"/>
              <a:buFont typeface="Arial" panose="020B0604020202020204" pitchFamily="34" charset="0"/>
              <a:buChar char="•"/>
              <a:defRPr sz="1900" b="0" i="0" u="none" strike="noStrike" cap="none">
                <a:solidFill>
                  <a:schemeClr val="tx2"/>
                </a:solidFill>
                <a:latin typeface="Catamaran"/>
                <a:ea typeface="Catamaran"/>
                <a:cs typeface="Catamaran"/>
                <a:sym typeface="Catamaran"/>
              </a:defRPr>
            </a:lvl1pPr>
            <a:lvl2pPr marL="914400" marR="0" lvl="1" indent="-349250" algn="l" rtl="0">
              <a:lnSpc>
                <a:spcPct val="115000"/>
              </a:lnSpc>
              <a:spcBef>
                <a:spcPts val="2100"/>
              </a:spcBef>
              <a:spcAft>
                <a:spcPts val="0"/>
              </a:spcAft>
              <a:buClr>
                <a:schemeClr val="tx2"/>
              </a:buClr>
              <a:buSzPts val="1900"/>
              <a:buFont typeface="Arial" panose="020B0604020202020204" pitchFamily="34" charset="0"/>
              <a:buChar char="•"/>
              <a:defRPr sz="1900" b="0" i="0" u="none" strike="noStrike" cap="none">
                <a:solidFill>
                  <a:schemeClr val="tx2"/>
                </a:solidFill>
                <a:latin typeface="Catamaran"/>
                <a:ea typeface="Catamaran"/>
                <a:cs typeface="Catamaran"/>
                <a:sym typeface="Catamaran"/>
              </a:defRPr>
            </a:lvl2pPr>
            <a:lvl3pPr marL="1371600" marR="0" lvl="2" indent="-349250" algn="l" rtl="0">
              <a:lnSpc>
                <a:spcPct val="115000"/>
              </a:lnSpc>
              <a:spcBef>
                <a:spcPts val="2100"/>
              </a:spcBef>
              <a:spcAft>
                <a:spcPts val="0"/>
              </a:spcAft>
              <a:buClr>
                <a:schemeClr val="lt1"/>
              </a:buClr>
              <a:buSzPts val="1900"/>
              <a:buFont typeface="Catamaran"/>
              <a:buChar char="■"/>
              <a:defRPr sz="1900" b="0" i="0" u="none" strike="noStrike" cap="none">
                <a:solidFill>
                  <a:schemeClr val="lt1"/>
                </a:solidFill>
                <a:latin typeface="Catamaran"/>
                <a:ea typeface="Catamaran"/>
                <a:cs typeface="Catamaran"/>
                <a:sym typeface="Catamaran"/>
              </a:defRPr>
            </a:lvl3pPr>
            <a:lvl4pPr marL="1828800" marR="0" lvl="3" indent="-349250" algn="l" rtl="0">
              <a:lnSpc>
                <a:spcPct val="115000"/>
              </a:lnSpc>
              <a:spcBef>
                <a:spcPts val="2100"/>
              </a:spcBef>
              <a:spcAft>
                <a:spcPts val="0"/>
              </a:spcAft>
              <a:buClr>
                <a:schemeClr val="lt1"/>
              </a:buClr>
              <a:buSzPts val="1900"/>
              <a:buFont typeface="Catamaran"/>
              <a:buChar char="●"/>
              <a:defRPr sz="1900" b="0" i="0" u="none" strike="noStrike" cap="none">
                <a:solidFill>
                  <a:schemeClr val="lt1"/>
                </a:solidFill>
                <a:latin typeface="Catamaran"/>
                <a:ea typeface="Catamaran"/>
                <a:cs typeface="Catamaran"/>
                <a:sym typeface="Catamaran"/>
              </a:defRPr>
            </a:lvl4pPr>
            <a:lvl5pPr marL="2286000" marR="0" lvl="4" indent="-349250" algn="l" rtl="0">
              <a:lnSpc>
                <a:spcPct val="115000"/>
              </a:lnSpc>
              <a:spcBef>
                <a:spcPts val="2100"/>
              </a:spcBef>
              <a:spcAft>
                <a:spcPts val="0"/>
              </a:spcAft>
              <a:buClr>
                <a:schemeClr val="lt1"/>
              </a:buClr>
              <a:buSzPts val="1900"/>
              <a:buFont typeface="Catamaran"/>
              <a:buChar char="○"/>
              <a:defRPr sz="1900" b="0" i="0" u="none" strike="noStrike" cap="none">
                <a:solidFill>
                  <a:schemeClr val="lt1"/>
                </a:solidFill>
                <a:latin typeface="Catamaran"/>
                <a:ea typeface="Catamaran"/>
                <a:cs typeface="Catamaran"/>
                <a:sym typeface="Catamaran"/>
              </a:defRPr>
            </a:lvl5pPr>
            <a:lvl6pPr marL="2743200" marR="0" lvl="5" indent="-349250" algn="l" rtl="0">
              <a:lnSpc>
                <a:spcPct val="115000"/>
              </a:lnSpc>
              <a:spcBef>
                <a:spcPts val="2100"/>
              </a:spcBef>
              <a:spcAft>
                <a:spcPts val="0"/>
              </a:spcAft>
              <a:buClr>
                <a:schemeClr val="lt1"/>
              </a:buClr>
              <a:buSzPts val="1900"/>
              <a:buFont typeface="Catamaran"/>
              <a:buChar char="■"/>
              <a:defRPr sz="1900" b="0" i="0" u="none" strike="noStrike" cap="none">
                <a:solidFill>
                  <a:schemeClr val="lt1"/>
                </a:solidFill>
                <a:latin typeface="Catamaran"/>
                <a:ea typeface="Catamaran"/>
                <a:cs typeface="Catamaran"/>
                <a:sym typeface="Catamaran"/>
              </a:defRPr>
            </a:lvl6pPr>
            <a:lvl7pPr marL="3200400" marR="0" lvl="6" indent="-349250" algn="l" rtl="0">
              <a:lnSpc>
                <a:spcPct val="115000"/>
              </a:lnSpc>
              <a:spcBef>
                <a:spcPts val="2100"/>
              </a:spcBef>
              <a:spcAft>
                <a:spcPts val="0"/>
              </a:spcAft>
              <a:buClr>
                <a:schemeClr val="lt1"/>
              </a:buClr>
              <a:buSzPts val="1900"/>
              <a:buFont typeface="Catamaran"/>
              <a:buChar char="●"/>
              <a:defRPr sz="1900" b="0" i="0" u="none" strike="noStrike" cap="none">
                <a:solidFill>
                  <a:schemeClr val="lt1"/>
                </a:solidFill>
                <a:latin typeface="Catamaran"/>
                <a:ea typeface="Catamaran"/>
                <a:cs typeface="Catamaran"/>
                <a:sym typeface="Catamaran"/>
              </a:defRPr>
            </a:lvl7pPr>
            <a:lvl8pPr marL="3657600" marR="0" lvl="7" indent="-349250" algn="l" rtl="0">
              <a:lnSpc>
                <a:spcPct val="115000"/>
              </a:lnSpc>
              <a:spcBef>
                <a:spcPts val="2100"/>
              </a:spcBef>
              <a:spcAft>
                <a:spcPts val="0"/>
              </a:spcAft>
              <a:buClr>
                <a:schemeClr val="lt1"/>
              </a:buClr>
              <a:buSzPts val="1900"/>
              <a:buFont typeface="Catamaran"/>
              <a:buChar char="○"/>
              <a:defRPr sz="1900" b="0" i="0" u="none" strike="noStrike" cap="none">
                <a:solidFill>
                  <a:schemeClr val="lt1"/>
                </a:solidFill>
                <a:latin typeface="Catamaran"/>
                <a:ea typeface="Catamaran"/>
                <a:cs typeface="Catamaran"/>
                <a:sym typeface="Catamaran"/>
              </a:defRPr>
            </a:lvl8pPr>
            <a:lvl9pPr marL="4114800" marR="0" lvl="8" indent="-349250" algn="l" rtl="0">
              <a:lnSpc>
                <a:spcPct val="115000"/>
              </a:lnSpc>
              <a:spcBef>
                <a:spcPts val="2100"/>
              </a:spcBef>
              <a:spcAft>
                <a:spcPts val="2100"/>
              </a:spcAft>
              <a:buClr>
                <a:schemeClr val="lt1"/>
              </a:buClr>
              <a:buSzPts val="1900"/>
              <a:buFont typeface="Catamaran"/>
              <a:buChar char="■"/>
              <a:defRPr sz="1900" b="0" i="0" u="none" strike="noStrike" cap="none">
                <a:solidFill>
                  <a:schemeClr val="lt1"/>
                </a:solidFill>
                <a:latin typeface="Catamaran"/>
                <a:ea typeface="Catamaran"/>
                <a:cs typeface="Catamaran"/>
                <a:sym typeface="Catamaran"/>
              </a:defRPr>
            </a:lvl9pPr>
          </a:lstStyle>
          <a:p>
            <a:pPr marL="107950" indent="0" algn="ctr">
              <a:lnSpc>
                <a:spcPct val="200000"/>
              </a:lnSpc>
              <a:buClr>
                <a:schemeClr val="accent1"/>
              </a:buClr>
              <a:buFont typeface="Arial" panose="020B0604020202020204" pitchFamily="34" charset="0"/>
              <a:buNone/>
            </a:pPr>
            <a:r>
              <a:rPr lang="en-US" sz="8800" dirty="0"/>
              <a:t>📦</a:t>
            </a:r>
          </a:p>
        </p:txBody>
      </p:sp>
      <p:grpSp>
        <p:nvGrpSpPr>
          <p:cNvPr id="22" name="Group 21">
            <a:extLst>
              <a:ext uri="{FF2B5EF4-FFF2-40B4-BE49-F238E27FC236}">
                <a16:creationId xmlns:a16="http://schemas.microsoft.com/office/drawing/2014/main" id="{CB5ADB8C-3B96-3845-3E33-F7C79DCA1270}"/>
              </a:ext>
            </a:extLst>
          </p:cNvPr>
          <p:cNvGrpSpPr/>
          <p:nvPr/>
        </p:nvGrpSpPr>
        <p:grpSpPr>
          <a:xfrm>
            <a:off x="3710152" y="1295399"/>
            <a:ext cx="2112580" cy="2941634"/>
            <a:chOff x="6653048" y="1288778"/>
            <a:chExt cx="2112580" cy="2941634"/>
          </a:xfrm>
        </p:grpSpPr>
        <p:sp>
          <p:nvSpPr>
            <p:cNvPr id="23" name="Google Shape;2843;p26">
              <a:extLst>
                <a:ext uri="{FF2B5EF4-FFF2-40B4-BE49-F238E27FC236}">
                  <a16:creationId xmlns:a16="http://schemas.microsoft.com/office/drawing/2014/main" id="{DB17DFB9-FD35-F160-3EBC-8292E6343CB6}"/>
                </a:ext>
              </a:extLst>
            </p:cNvPr>
            <p:cNvSpPr txBox="1">
              <a:spLocks/>
            </p:cNvSpPr>
            <p:nvPr/>
          </p:nvSpPr>
          <p:spPr>
            <a:xfrm>
              <a:off x="6710855" y="1288778"/>
              <a:ext cx="1933904" cy="2941634"/>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49250" algn="l" rtl="0">
                <a:lnSpc>
                  <a:spcPct val="115000"/>
                </a:lnSpc>
                <a:spcBef>
                  <a:spcPts val="0"/>
                </a:spcBef>
                <a:spcAft>
                  <a:spcPts val="0"/>
                </a:spcAft>
                <a:buClr>
                  <a:schemeClr val="tx2"/>
                </a:buClr>
                <a:buSzPts val="1900"/>
                <a:buFont typeface="Arial" panose="020B0604020202020204" pitchFamily="34" charset="0"/>
                <a:buChar char="•"/>
                <a:defRPr sz="1900" b="0" i="0" u="none" strike="noStrike" cap="none">
                  <a:solidFill>
                    <a:schemeClr val="tx2"/>
                  </a:solidFill>
                  <a:latin typeface="Catamaran"/>
                  <a:ea typeface="Catamaran"/>
                  <a:cs typeface="Catamaran"/>
                  <a:sym typeface="Catamaran"/>
                </a:defRPr>
              </a:lvl1pPr>
              <a:lvl2pPr marL="914400" marR="0" lvl="1" indent="-349250" algn="l" rtl="0">
                <a:lnSpc>
                  <a:spcPct val="115000"/>
                </a:lnSpc>
                <a:spcBef>
                  <a:spcPts val="2100"/>
                </a:spcBef>
                <a:spcAft>
                  <a:spcPts val="0"/>
                </a:spcAft>
                <a:buClr>
                  <a:schemeClr val="tx2"/>
                </a:buClr>
                <a:buSzPts val="1900"/>
                <a:buFont typeface="Arial" panose="020B0604020202020204" pitchFamily="34" charset="0"/>
                <a:buChar char="•"/>
                <a:defRPr sz="1900" b="0" i="0" u="none" strike="noStrike" cap="none">
                  <a:solidFill>
                    <a:schemeClr val="tx2"/>
                  </a:solidFill>
                  <a:latin typeface="Catamaran"/>
                  <a:ea typeface="Catamaran"/>
                  <a:cs typeface="Catamaran"/>
                  <a:sym typeface="Catamaran"/>
                </a:defRPr>
              </a:lvl2pPr>
              <a:lvl3pPr marL="1371600" marR="0" lvl="2" indent="-349250" algn="l" rtl="0">
                <a:lnSpc>
                  <a:spcPct val="115000"/>
                </a:lnSpc>
                <a:spcBef>
                  <a:spcPts val="2100"/>
                </a:spcBef>
                <a:spcAft>
                  <a:spcPts val="0"/>
                </a:spcAft>
                <a:buClr>
                  <a:schemeClr val="lt1"/>
                </a:buClr>
                <a:buSzPts val="1900"/>
                <a:buFont typeface="Catamaran"/>
                <a:buChar char="■"/>
                <a:defRPr sz="1900" b="0" i="0" u="none" strike="noStrike" cap="none">
                  <a:solidFill>
                    <a:schemeClr val="lt1"/>
                  </a:solidFill>
                  <a:latin typeface="Catamaran"/>
                  <a:ea typeface="Catamaran"/>
                  <a:cs typeface="Catamaran"/>
                  <a:sym typeface="Catamaran"/>
                </a:defRPr>
              </a:lvl3pPr>
              <a:lvl4pPr marL="1828800" marR="0" lvl="3" indent="-349250" algn="l" rtl="0">
                <a:lnSpc>
                  <a:spcPct val="115000"/>
                </a:lnSpc>
                <a:spcBef>
                  <a:spcPts val="2100"/>
                </a:spcBef>
                <a:spcAft>
                  <a:spcPts val="0"/>
                </a:spcAft>
                <a:buClr>
                  <a:schemeClr val="lt1"/>
                </a:buClr>
                <a:buSzPts val="1900"/>
                <a:buFont typeface="Catamaran"/>
                <a:buChar char="●"/>
                <a:defRPr sz="1900" b="0" i="0" u="none" strike="noStrike" cap="none">
                  <a:solidFill>
                    <a:schemeClr val="lt1"/>
                  </a:solidFill>
                  <a:latin typeface="Catamaran"/>
                  <a:ea typeface="Catamaran"/>
                  <a:cs typeface="Catamaran"/>
                  <a:sym typeface="Catamaran"/>
                </a:defRPr>
              </a:lvl4pPr>
              <a:lvl5pPr marL="2286000" marR="0" lvl="4" indent="-349250" algn="l" rtl="0">
                <a:lnSpc>
                  <a:spcPct val="115000"/>
                </a:lnSpc>
                <a:spcBef>
                  <a:spcPts val="2100"/>
                </a:spcBef>
                <a:spcAft>
                  <a:spcPts val="0"/>
                </a:spcAft>
                <a:buClr>
                  <a:schemeClr val="lt1"/>
                </a:buClr>
                <a:buSzPts val="1900"/>
                <a:buFont typeface="Catamaran"/>
                <a:buChar char="○"/>
                <a:defRPr sz="1900" b="0" i="0" u="none" strike="noStrike" cap="none">
                  <a:solidFill>
                    <a:schemeClr val="lt1"/>
                  </a:solidFill>
                  <a:latin typeface="Catamaran"/>
                  <a:ea typeface="Catamaran"/>
                  <a:cs typeface="Catamaran"/>
                  <a:sym typeface="Catamaran"/>
                </a:defRPr>
              </a:lvl5pPr>
              <a:lvl6pPr marL="2743200" marR="0" lvl="5" indent="-349250" algn="l" rtl="0">
                <a:lnSpc>
                  <a:spcPct val="115000"/>
                </a:lnSpc>
                <a:spcBef>
                  <a:spcPts val="2100"/>
                </a:spcBef>
                <a:spcAft>
                  <a:spcPts val="0"/>
                </a:spcAft>
                <a:buClr>
                  <a:schemeClr val="lt1"/>
                </a:buClr>
                <a:buSzPts val="1900"/>
                <a:buFont typeface="Catamaran"/>
                <a:buChar char="■"/>
                <a:defRPr sz="1900" b="0" i="0" u="none" strike="noStrike" cap="none">
                  <a:solidFill>
                    <a:schemeClr val="lt1"/>
                  </a:solidFill>
                  <a:latin typeface="Catamaran"/>
                  <a:ea typeface="Catamaran"/>
                  <a:cs typeface="Catamaran"/>
                  <a:sym typeface="Catamaran"/>
                </a:defRPr>
              </a:lvl6pPr>
              <a:lvl7pPr marL="3200400" marR="0" lvl="6" indent="-349250" algn="l" rtl="0">
                <a:lnSpc>
                  <a:spcPct val="115000"/>
                </a:lnSpc>
                <a:spcBef>
                  <a:spcPts val="2100"/>
                </a:spcBef>
                <a:spcAft>
                  <a:spcPts val="0"/>
                </a:spcAft>
                <a:buClr>
                  <a:schemeClr val="lt1"/>
                </a:buClr>
                <a:buSzPts val="1900"/>
                <a:buFont typeface="Catamaran"/>
                <a:buChar char="●"/>
                <a:defRPr sz="1900" b="0" i="0" u="none" strike="noStrike" cap="none">
                  <a:solidFill>
                    <a:schemeClr val="lt1"/>
                  </a:solidFill>
                  <a:latin typeface="Catamaran"/>
                  <a:ea typeface="Catamaran"/>
                  <a:cs typeface="Catamaran"/>
                  <a:sym typeface="Catamaran"/>
                </a:defRPr>
              </a:lvl7pPr>
              <a:lvl8pPr marL="3657600" marR="0" lvl="7" indent="-349250" algn="l" rtl="0">
                <a:lnSpc>
                  <a:spcPct val="115000"/>
                </a:lnSpc>
                <a:spcBef>
                  <a:spcPts val="2100"/>
                </a:spcBef>
                <a:spcAft>
                  <a:spcPts val="0"/>
                </a:spcAft>
                <a:buClr>
                  <a:schemeClr val="lt1"/>
                </a:buClr>
                <a:buSzPts val="1900"/>
                <a:buFont typeface="Catamaran"/>
                <a:buChar char="○"/>
                <a:defRPr sz="1900" b="0" i="0" u="none" strike="noStrike" cap="none">
                  <a:solidFill>
                    <a:schemeClr val="lt1"/>
                  </a:solidFill>
                  <a:latin typeface="Catamaran"/>
                  <a:ea typeface="Catamaran"/>
                  <a:cs typeface="Catamaran"/>
                  <a:sym typeface="Catamaran"/>
                </a:defRPr>
              </a:lvl8pPr>
              <a:lvl9pPr marL="4114800" marR="0" lvl="8" indent="-349250" algn="l" rtl="0">
                <a:lnSpc>
                  <a:spcPct val="115000"/>
                </a:lnSpc>
                <a:spcBef>
                  <a:spcPts val="2100"/>
                </a:spcBef>
                <a:spcAft>
                  <a:spcPts val="2100"/>
                </a:spcAft>
                <a:buClr>
                  <a:schemeClr val="lt1"/>
                </a:buClr>
                <a:buSzPts val="1900"/>
                <a:buFont typeface="Catamaran"/>
                <a:buChar char="■"/>
                <a:defRPr sz="1900" b="0" i="0" u="none" strike="noStrike" cap="none">
                  <a:solidFill>
                    <a:schemeClr val="lt1"/>
                  </a:solidFill>
                  <a:latin typeface="Catamaran"/>
                  <a:ea typeface="Catamaran"/>
                  <a:cs typeface="Catamaran"/>
                  <a:sym typeface="Catamaran"/>
                </a:defRPr>
              </a:lvl9pPr>
            </a:lstStyle>
            <a:p>
              <a:pPr marL="107950" indent="0" algn="ctr">
                <a:lnSpc>
                  <a:spcPct val="200000"/>
                </a:lnSpc>
                <a:buClr>
                  <a:schemeClr val="accent1"/>
                </a:buClr>
                <a:buFont typeface="Arial" panose="020B0604020202020204" pitchFamily="34" charset="0"/>
                <a:buNone/>
              </a:pPr>
              <a:r>
                <a:rPr lang="en-US" sz="8800" dirty="0"/>
                <a:t>🐱‍💻</a:t>
              </a:r>
            </a:p>
          </p:txBody>
        </p:sp>
        <p:pic>
          <p:nvPicPr>
            <p:cNvPr id="24" name="Graphic 23" descr="No sign outline">
              <a:extLst>
                <a:ext uri="{FF2B5EF4-FFF2-40B4-BE49-F238E27FC236}">
                  <a16:creationId xmlns:a16="http://schemas.microsoft.com/office/drawing/2014/main" id="{5493EB58-9014-669C-D2C3-DF2DAB54A09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653048" y="1951665"/>
              <a:ext cx="2112580" cy="2112580"/>
            </a:xfrm>
            <a:prstGeom prst="rect">
              <a:avLst/>
            </a:prstGeom>
          </p:spPr>
        </p:pic>
      </p:grpSp>
      <p:sp>
        <p:nvSpPr>
          <p:cNvPr id="25" name="Google Shape;2843;p26">
            <a:extLst>
              <a:ext uri="{FF2B5EF4-FFF2-40B4-BE49-F238E27FC236}">
                <a16:creationId xmlns:a16="http://schemas.microsoft.com/office/drawing/2014/main" id="{53E4F495-102C-C22D-14E5-3EA638AD6E0B}"/>
              </a:ext>
            </a:extLst>
          </p:cNvPr>
          <p:cNvSpPr txBox="1">
            <a:spLocks/>
          </p:cNvSpPr>
          <p:nvPr/>
        </p:nvSpPr>
        <p:spPr>
          <a:xfrm>
            <a:off x="6710855" y="1292772"/>
            <a:ext cx="3216165" cy="2941634"/>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49250" algn="l" rtl="0">
              <a:lnSpc>
                <a:spcPct val="115000"/>
              </a:lnSpc>
              <a:spcBef>
                <a:spcPts val="0"/>
              </a:spcBef>
              <a:spcAft>
                <a:spcPts val="0"/>
              </a:spcAft>
              <a:buClr>
                <a:schemeClr val="tx2"/>
              </a:buClr>
              <a:buSzPts val="1900"/>
              <a:buFont typeface="Arial" panose="020B0604020202020204" pitchFamily="34" charset="0"/>
              <a:buChar char="•"/>
              <a:defRPr sz="1900" b="0" i="0" u="none" strike="noStrike" cap="none">
                <a:solidFill>
                  <a:schemeClr val="tx2"/>
                </a:solidFill>
                <a:latin typeface="Catamaran"/>
                <a:ea typeface="Catamaran"/>
                <a:cs typeface="Catamaran"/>
                <a:sym typeface="Catamaran"/>
              </a:defRPr>
            </a:lvl1pPr>
            <a:lvl2pPr marL="914400" marR="0" lvl="1" indent="-349250" algn="l" rtl="0">
              <a:lnSpc>
                <a:spcPct val="115000"/>
              </a:lnSpc>
              <a:spcBef>
                <a:spcPts val="2100"/>
              </a:spcBef>
              <a:spcAft>
                <a:spcPts val="0"/>
              </a:spcAft>
              <a:buClr>
                <a:schemeClr val="tx2"/>
              </a:buClr>
              <a:buSzPts val="1900"/>
              <a:buFont typeface="Arial" panose="020B0604020202020204" pitchFamily="34" charset="0"/>
              <a:buChar char="•"/>
              <a:defRPr sz="1900" b="0" i="0" u="none" strike="noStrike" cap="none">
                <a:solidFill>
                  <a:schemeClr val="tx2"/>
                </a:solidFill>
                <a:latin typeface="Catamaran"/>
                <a:ea typeface="Catamaran"/>
                <a:cs typeface="Catamaran"/>
                <a:sym typeface="Catamaran"/>
              </a:defRPr>
            </a:lvl2pPr>
            <a:lvl3pPr marL="1371600" marR="0" lvl="2" indent="-349250" algn="l" rtl="0">
              <a:lnSpc>
                <a:spcPct val="115000"/>
              </a:lnSpc>
              <a:spcBef>
                <a:spcPts val="2100"/>
              </a:spcBef>
              <a:spcAft>
                <a:spcPts val="0"/>
              </a:spcAft>
              <a:buClr>
                <a:schemeClr val="lt1"/>
              </a:buClr>
              <a:buSzPts val="1900"/>
              <a:buFont typeface="Catamaran"/>
              <a:buChar char="■"/>
              <a:defRPr sz="1900" b="0" i="0" u="none" strike="noStrike" cap="none">
                <a:solidFill>
                  <a:schemeClr val="lt1"/>
                </a:solidFill>
                <a:latin typeface="Catamaran"/>
                <a:ea typeface="Catamaran"/>
                <a:cs typeface="Catamaran"/>
                <a:sym typeface="Catamaran"/>
              </a:defRPr>
            </a:lvl3pPr>
            <a:lvl4pPr marL="1828800" marR="0" lvl="3" indent="-349250" algn="l" rtl="0">
              <a:lnSpc>
                <a:spcPct val="115000"/>
              </a:lnSpc>
              <a:spcBef>
                <a:spcPts val="2100"/>
              </a:spcBef>
              <a:spcAft>
                <a:spcPts val="0"/>
              </a:spcAft>
              <a:buClr>
                <a:schemeClr val="lt1"/>
              </a:buClr>
              <a:buSzPts val="1900"/>
              <a:buFont typeface="Catamaran"/>
              <a:buChar char="●"/>
              <a:defRPr sz="1900" b="0" i="0" u="none" strike="noStrike" cap="none">
                <a:solidFill>
                  <a:schemeClr val="lt1"/>
                </a:solidFill>
                <a:latin typeface="Catamaran"/>
                <a:ea typeface="Catamaran"/>
                <a:cs typeface="Catamaran"/>
                <a:sym typeface="Catamaran"/>
              </a:defRPr>
            </a:lvl4pPr>
            <a:lvl5pPr marL="2286000" marR="0" lvl="4" indent="-349250" algn="l" rtl="0">
              <a:lnSpc>
                <a:spcPct val="115000"/>
              </a:lnSpc>
              <a:spcBef>
                <a:spcPts val="2100"/>
              </a:spcBef>
              <a:spcAft>
                <a:spcPts val="0"/>
              </a:spcAft>
              <a:buClr>
                <a:schemeClr val="lt1"/>
              </a:buClr>
              <a:buSzPts val="1900"/>
              <a:buFont typeface="Catamaran"/>
              <a:buChar char="○"/>
              <a:defRPr sz="1900" b="0" i="0" u="none" strike="noStrike" cap="none">
                <a:solidFill>
                  <a:schemeClr val="lt1"/>
                </a:solidFill>
                <a:latin typeface="Catamaran"/>
                <a:ea typeface="Catamaran"/>
                <a:cs typeface="Catamaran"/>
                <a:sym typeface="Catamaran"/>
              </a:defRPr>
            </a:lvl5pPr>
            <a:lvl6pPr marL="2743200" marR="0" lvl="5" indent="-349250" algn="l" rtl="0">
              <a:lnSpc>
                <a:spcPct val="115000"/>
              </a:lnSpc>
              <a:spcBef>
                <a:spcPts val="2100"/>
              </a:spcBef>
              <a:spcAft>
                <a:spcPts val="0"/>
              </a:spcAft>
              <a:buClr>
                <a:schemeClr val="lt1"/>
              </a:buClr>
              <a:buSzPts val="1900"/>
              <a:buFont typeface="Catamaran"/>
              <a:buChar char="■"/>
              <a:defRPr sz="1900" b="0" i="0" u="none" strike="noStrike" cap="none">
                <a:solidFill>
                  <a:schemeClr val="lt1"/>
                </a:solidFill>
                <a:latin typeface="Catamaran"/>
                <a:ea typeface="Catamaran"/>
                <a:cs typeface="Catamaran"/>
                <a:sym typeface="Catamaran"/>
              </a:defRPr>
            </a:lvl6pPr>
            <a:lvl7pPr marL="3200400" marR="0" lvl="6" indent="-349250" algn="l" rtl="0">
              <a:lnSpc>
                <a:spcPct val="115000"/>
              </a:lnSpc>
              <a:spcBef>
                <a:spcPts val="2100"/>
              </a:spcBef>
              <a:spcAft>
                <a:spcPts val="0"/>
              </a:spcAft>
              <a:buClr>
                <a:schemeClr val="lt1"/>
              </a:buClr>
              <a:buSzPts val="1900"/>
              <a:buFont typeface="Catamaran"/>
              <a:buChar char="●"/>
              <a:defRPr sz="1900" b="0" i="0" u="none" strike="noStrike" cap="none">
                <a:solidFill>
                  <a:schemeClr val="lt1"/>
                </a:solidFill>
                <a:latin typeface="Catamaran"/>
                <a:ea typeface="Catamaran"/>
                <a:cs typeface="Catamaran"/>
                <a:sym typeface="Catamaran"/>
              </a:defRPr>
            </a:lvl7pPr>
            <a:lvl8pPr marL="3657600" marR="0" lvl="7" indent="-349250" algn="l" rtl="0">
              <a:lnSpc>
                <a:spcPct val="115000"/>
              </a:lnSpc>
              <a:spcBef>
                <a:spcPts val="2100"/>
              </a:spcBef>
              <a:spcAft>
                <a:spcPts val="0"/>
              </a:spcAft>
              <a:buClr>
                <a:schemeClr val="lt1"/>
              </a:buClr>
              <a:buSzPts val="1900"/>
              <a:buFont typeface="Catamaran"/>
              <a:buChar char="○"/>
              <a:defRPr sz="1900" b="0" i="0" u="none" strike="noStrike" cap="none">
                <a:solidFill>
                  <a:schemeClr val="lt1"/>
                </a:solidFill>
                <a:latin typeface="Catamaran"/>
                <a:ea typeface="Catamaran"/>
                <a:cs typeface="Catamaran"/>
                <a:sym typeface="Catamaran"/>
              </a:defRPr>
            </a:lvl8pPr>
            <a:lvl9pPr marL="4114800" marR="0" lvl="8" indent="-349250" algn="l" rtl="0">
              <a:lnSpc>
                <a:spcPct val="115000"/>
              </a:lnSpc>
              <a:spcBef>
                <a:spcPts val="2100"/>
              </a:spcBef>
              <a:spcAft>
                <a:spcPts val="2100"/>
              </a:spcAft>
              <a:buClr>
                <a:schemeClr val="lt1"/>
              </a:buClr>
              <a:buSzPts val="1900"/>
              <a:buFont typeface="Catamaran"/>
              <a:buChar char="■"/>
              <a:defRPr sz="1900" b="0" i="0" u="none" strike="noStrike" cap="none">
                <a:solidFill>
                  <a:schemeClr val="lt1"/>
                </a:solidFill>
                <a:latin typeface="Catamaran"/>
                <a:ea typeface="Catamaran"/>
                <a:cs typeface="Catamaran"/>
                <a:sym typeface="Catamaran"/>
              </a:defRPr>
            </a:lvl9pPr>
          </a:lstStyle>
          <a:p>
            <a:pPr marL="107950" indent="0" algn="ctr">
              <a:lnSpc>
                <a:spcPct val="200000"/>
              </a:lnSpc>
              <a:buClr>
                <a:schemeClr val="accent1"/>
              </a:buClr>
              <a:buFont typeface="Arial" panose="020B0604020202020204" pitchFamily="34" charset="0"/>
              <a:buNone/>
            </a:pPr>
            <a:r>
              <a:rPr lang="en-US" sz="8800" dirty="0"/>
              <a:t>🚪🔑</a:t>
            </a:r>
          </a:p>
        </p:txBody>
      </p:sp>
      <p:sp>
        <p:nvSpPr>
          <p:cNvPr id="27" name="Google Shape;2843;p26">
            <a:extLst>
              <a:ext uri="{FF2B5EF4-FFF2-40B4-BE49-F238E27FC236}">
                <a16:creationId xmlns:a16="http://schemas.microsoft.com/office/drawing/2014/main" id="{35115DEA-7FD2-9E01-C2E3-649773949561}"/>
              </a:ext>
            </a:extLst>
          </p:cNvPr>
          <p:cNvSpPr txBox="1">
            <a:spLocks/>
          </p:cNvSpPr>
          <p:nvPr/>
        </p:nvSpPr>
        <p:spPr>
          <a:xfrm>
            <a:off x="5838497" y="1314424"/>
            <a:ext cx="1933904" cy="2941634"/>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49250" algn="l" rtl="0">
              <a:lnSpc>
                <a:spcPct val="115000"/>
              </a:lnSpc>
              <a:spcBef>
                <a:spcPts val="0"/>
              </a:spcBef>
              <a:spcAft>
                <a:spcPts val="0"/>
              </a:spcAft>
              <a:buClr>
                <a:schemeClr val="tx2"/>
              </a:buClr>
              <a:buSzPts val="1900"/>
              <a:buFont typeface="Arial" panose="020B0604020202020204" pitchFamily="34" charset="0"/>
              <a:buChar char="•"/>
              <a:defRPr sz="1900" b="0" i="0" u="none" strike="noStrike" cap="none">
                <a:solidFill>
                  <a:schemeClr val="tx2"/>
                </a:solidFill>
                <a:latin typeface="Catamaran"/>
                <a:ea typeface="Catamaran"/>
                <a:cs typeface="Catamaran"/>
                <a:sym typeface="Catamaran"/>
              </a:defRPr>
            </a:lvl1pPr>
            <a:lvl2pPr marL="914400" marR="0" lvl="1" indent="-349250" algn="l" rtl="0">
              <a:lnSpc>
                <a:spcPct val="115000"/>
              </a:lnSpc>
              <a:spcBef>
                <a:spcPts val="2100"/>
              </a:spcBef>
              <a:spcAft>
                <a:spcPts val="0"/>
              </a:spcAft>
              <a:buClr>
                <a:schemeClr val="tx2"/>
              </a:buClr>
              <a:buSzPts val="1900"/>
              <a:buFont typeface="Arial" panose="020B0604020202020204" pitchFamily="34" charset="0"/>
              <a:buChar char="•"/>
              <a:defRPr sz="1900" b="0" i="0" u="none" strike="noStrike" cap="none">
                <a:solidFill>
                  <a:schemeClr val="tx2"/>
                </a:solidFill>
                <a:latin typeface="Catamaran"/>
                <a:ea typeface="Catamaran"/>
                <a:cs typeface="Catamaran"/>
                <a:sym typeface="Catamaran"/>
              </a:defRPr>
            </a:lvl2pPr>
            <a:lvl3pPr marL="1371600" marR="0" lvl="2" indent="-349250" algn="l" rtl="0">
              <a:lnSpc>
                <a:spcPct val="115000"/>
              </a:lnSpc>
              <a:spcBef>
                <a:spcPts val="2100"/>
              </a:spcBef>
              <a:spcAft>
                <a:spcPts val="0"/>
              </a:spcAft>
              <a:buClr>
                <a:schemeClr val="lt1"/>
              </a:buClr>
              <a:buSzPts val="1900"/>
              <a:buFont typeface="Catamaran"/>
              <a:buChar char="■"/>
              <a:defRPr sz="1900" b="0" i="0" u="none" strike="noStrike" cap="none">
                <a:solidFill>
                  <a:schemeClr val="lt1"/>
                </a:solidFill>
                <a:latin typeface="Catamaran"/>
                <a:ea typeface="Catamaran"/>
                <a:cs typeface="Catamaran"/>
                <a:sym typeface="Catamaran"/>
              </a:defRPr>
            </a:lvl3pPr>
            <a:lvl4pPr marL="1828800" marR="0" lvl="3" indent="-349250" algn="l" rtl="0">
              <a:lnSpc>
                <a:spcPct val="115000"/>
              </a:lnSpc>
              <a:spcBef>
                <a:spcPts val="2100"/>
              </a:spcBef>
              <a:spcAft>
                <a:spcPts val="0"/>
              </a:spcAft>
              <a:buClr>
                <a:schemeClr val="lt1"/>
              </a:buClr>
              <a:buSzPts val="1900"/>
              <a:buFont typeface="Catamaran"/>
              <a:buChar char="●"/>
              <a:defRPr sz="1900" b="0" i="0" u="none" strike="noStrike" cap="none">
                <a:solidFill>
                  <a:schemeClr val="lt1"/>
                </a:solidFill>
                <a:latin typeface="Catamaran"/>
                <a:ea typeface="Catamaran"/>
                <a:cs typeface="Catamaran"/>
                <a:sym typeface="Catamaran"/>
              </a:defRPr>
            </a:lvl4pPr>
            <a:lvl5pPr marL="2286000" marR="0" lvl="4" indent="-349250" algn="l" rtl="0">
              <a:lnSpc>
                <a:spcPct val="115000"/>
              </a:lnSpc>
              <a:spcBef>
                <a:spcPts val="2100"/>
              </a:spcBef>
              <a:spcAft>
                <a:spcPts val="0"/>
              </a:spcAft>
              <a:buClr>
                <a:schemeClr val="lt1"/>
              </a:buClr>
              <a:buSzPts val="1900"/>
              <a:buFont typeface="Catamaran"/>
              <a:buChar char="○"/>
              <a:defRPr sz="1900" b="0" i="0" u="none" strike="noStrike" cap="none">
                <a:solidFill>
                  <a:schemeClr val="lt1"/>
                </a:solidFill>
                <a:latin typeface="Catamaran"/>
                <a:ea typeface="Catamaran"/>
                <a:cs typeface="Catamaran"/>
                <a:sym typeface="Catamaran"/>
              </a:defRPr>
            </a:lvl5pPr>
            <a:lvl6pPr marL="2743200" marR="0" lvl="5" indent="-349250" algn="l" rtl="0">
              <a:lnSpc>
                <a:spcPct val="115000"/>
              </a:lnSpc>
              <a:spcBef>
                <a:spcPts val="2100"/>
              </a:spcBef>
              <a:spcAft>
                <a:spcPts val="0"/>
              </a:spcAft>
              <a:buClr>
                <a:schemeClr val="lt1"/>
              </a:buClr>
              <a:buSzPts val="1900"/>
              <a:buFont typeface="Catamaran"/>
              <a:buChar char="■"/>
              <a:defRPr sz="1900" b="0" i="0" u="none" strike="noStrike" cap="none">
                <a:solidFill>
                  <a:schemeClr val="lt1"/>
                </a:solidFill>
                <a:latin typeface="Catamaran"/>
                <a:ea typeface="Catamaran"/>
                <a:cs typeface="Catamaran"/>
                <a:sym typeface="Catamaran"/>
              </a:defRPr>
            </a:lvl6pPr>
            <a:lvl7pPr marL="3200400" marR="0" lvl="6" indent="-349250" algn="l" rtl="0">
              <a:lnSpc>
                <a:spcPct val="115000"/>
              </a:lnSpc>
              <a:spcBef>
                <a:spcPts val="2100"/>
              </a:spcBef>
              <a:spcAft>
                <a:spcPts val="0"/>
              </a:spcAft>
              <a:buClr>
                <a:schemeClr val="lt1"/>
              </a:buClr>
              <a:buSzPts val="1900"/>
              <a:buFont typeface="Catamaran"/>
              <a:buChar char="●"/>
              <a:defRPr sz="1900" b="0" i="0" u="none" strike="noStrike" cap="none">
                <a:solidFill>
                  <a:schemeClr val="lt1"/>
                </a:solidFill>
                <a:latin typeface="Catamaran"/>
                <a:ea typeface="Catamaran"/>
                <a:cs typeface="Catamaran"/>
                <a:sym typeface="Catamaran"/>
              </a:defRPr>
            </a:lvl7pPr>
            <a:lvl8pPr marL="3657600" marR="0" lvl="7" indent="-349250" algn="l" rtl="0">
              <a:lnSpc>
                <a:spcPct val="115000"/>
              </a:lnSpc>
              <a:spcBef>
                <a:spcPts val="2100"/>
              </a:spcBef>
              <a:spcAft>
                <a:spcPts val="0"/>
              </a:spcAft>
              <a:buClr>
                <a:schemeClr val="lt1"/>
              </a:buClr>
              <a:buSzPts val="1900"/>
              <a:buFont typeface="Catamaran"/>
              <a:buChar char="○"/>
              <a:defRPr sz="1900" b="0" i="0" u="none" strike="noStrike" cap="none">
                <a:solidFill>
                  <a:schemeClr val="lt1"/>
                </a:solidFill>
                <a:latin typeface="Catamaran"/>
                <a:ea typeface="Catamaran"/>
                <a:cs typeface="Catamaran"/>
                <a:sym typeface="Catamaran"/>
              </a:defRPr>
            </a:lvl8pPr>
            <a:lvl9pPr marL="4114800" marR="0" lvl="8" indent="-349250" algn="l" rtl="0">
              <a:lnSpc>
                <a:spcPct val="115000"/>
              </a:lnSpc>
              <a:spcBef>
                <a:spcPts val="2100"/>
              </a:spcBef>
              <a:spcAft>
                <a:spcPts val="2100"/>
              </a:spcAft>
              <a:buClr>
                <a:schemeClr val="lt1"/>
              </a:buClr>
              <a:buSzPts val="1900"/>
              <a:buFont typeface="Catamaran"/>
              <a:buChar char="■"/>
              <a:defRPr sz="1900" b="0" i="0" u="none" strike="noStrike" cap="none">
                <a:solidFill>
                  <a:schemeClr val="lt1"/>
                </a:solidFill>
                <a:latin typeface="Catamaran"/>
                <a:ea typeface="Catamaran"/>
                <a:cs typeface="Catamaran"/>
                <a:sym typeface="Catamaran"/>
              </a:defRPr>
            </a:lvl9pPr>
          </a:lstStyle>
          <a:p>
            <a:pPr marL="107950" indent="0" algn="ctr">
              <a:lnSpc>
                <a:spcPct val="200000"/>
              </a:lnSpc>
              <a:buClr>
                <a:schemeClr val="accent1"/>
              </a:buClr>
              <a:buFont typeface="Arial" panose="020B0604020202020204" pitchFamily="34" charset="0"/>
              <a:buNone/>
            </a:pPr>
            <a:r>
              <a:rPr lang="en-US" sz="8800" dirty="0"/>
              <a:t>📄</a:t>
            </a:r>
          </a:p>
        </p:txBody>
      </p:sp>
    </p:spTree>
    <p:extLst>
      <p:ext uri="{BB962C8B-B14F-4D97-AF65-F5344CB8AC3E}">
        <p14:creationId xmlns:p14="http://schemas.microsoft.com/office/powerpoint/2010/main" val="1107632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500"/>
                                        <p:tgtEl>
                                          <p:spTgt spid="2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fade">
                                      <p:cBhvr>
                                        <p:cTn id="22" dur="500"/>
                                        <p:tgtEl>
                                          <p:spTgt spid="2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grpId="1" nodeType="clickEffect">
                                  <p:stCondLst>
                                    <p:cond delay="0"/>
                                  </p:stCondLst>
                                  <p:childTnLst>
                                    <p:animEffect transition="out" filter="fade">
                                      <p:cBhvr>
                                        <p:cTn id="31" dur="500"/>
                                        <p:tgtEl>
                                          <p:spTgt spid="9"/>
                                        </p:tgtEl>
                                      </p:cBhvr>
                                    </p:animEffect>
                                    <p:set>
                                      <p:cBhvr>
                                        <p:cTn id="32" dur="1" fill="hold">
                                          <p:stCondLst>
                                            <p:cond delay="499"/>
                                          </p:stCondLst>
                                        </p:cTn>
                                        <p:tgtEl>
                                          <p:spTgt spid="9"/>
                                        </p:tgtEl>
                                        <p:attrNameLst>
                                          <p:attrName>style.visibility</p:attrName>
                                        </p:attrNameLst>
                                      </p:cBhvr>
                                      <p:to>
                                        <p:strVal val="hidden"/>
                                      </p:to>
                                    </p:set>
                                  </p:childTnLst>
                                </p:cTn>
                              </p:par>
                              <p:par>
                                <p:cTn id="33" presetID="10" presetClass="exit" presetSubtype="0" fill="hold" nodeType="withEffect">
                                  <p:stCondLst>
                                    <p:cond delay="0"/>
                                  </p:stCondLst>
                                  <p:childTnLst>
                                    <p:animEffect transition="out" filter="fade">
                                      <p:cBhvr>
                                        <p:cTn id="34" dur="500"/>
                                        <p:tgtEl>
                                          <p:spTgt spid="20"/>
                                        </p:tgtEl>
                                      </p:cBhvr>
                                    </p:animEffect>
                                    <p:set>
                                      <p:cBhvr>
                                        <p:cTn id="35" dur="1" fill="hold">
                                          <p:stCondLst>
                                            <p:cond delay="499"/>
                                          </p:stCondLst>
                                        </p:cTn>
                                        <p:tgtEl>
                                          <p:spTgt spid="20"/>
                                        </p:tgtEl>
                                        <p:attrNameLst>
                                          <p:attrName>style.visibility</p:attrName>
                                        </p:attrNameLst>
                                      </p:cBhvr>
                                      <p:to>
                                        <p:strVal val="hidden"/>
                                      </p:to>
                                    </p:set>
                                  </p:childTnLst>
                                </p:cTn>
                              </p:par>
                              <p:par>
                                <p:cTn id="36" presetID="10" presetClass="exit" presetSubtype="0" fill="hold" grpId="1" nodeType="withEffect">
                                  <p:stCondLst>
                                    <p:cond delay="0"/>
                                  </p:stCondLst>
                                  <p:childTnLst>
                                    <p:animEffect transition="out" filter="fade">
                                      <p:cBhvr>
                                        <p:cTn id="37" dur="500"/>
                                        <p:tgtEl>
                                          <p:spTgt spid="11"/>
                                        </p:tgtEl>
                                      </p:cBhvr>
                                    </p:animEffect>
                                    <p:set>
                                      <p:cBhvr>
                                        <p:cTn id="38" dur="1" fill="hold">
                                          <p:stCondLst>
                                            <p:cond delay="499"/>
                                          </p:stCondLst>
                                        </p:cTn>
                                        <p:tgtEl>
                                          <p:spTgt spid="11"/>
                                        </p:tgtEl>
                                        <p:attrNameLst>
                                          <p:attrName>style.visibility</p:attrName>
                                        </p:attrNameLst>
                                      </p:cBhvr>
                                      <p:to>
                                        <p:strVal val="hidden"/>
                                      </p:to>
                                    </p:set>
                                  </p:childTnLst>
                                </p:cTn>
                              </p:par>
                              <p:par>
                                <p:cTn id="39" presetID="10" presetClass="exit" presetSubtype="0" fill="hold" grpId="1" nodeType="withEffect">
                                  <p:stCondLst>
                                    <p:cond delay="0"/>
                                  </p:stCondLst>
                                  <p:childTnLst>
                                    <p:animEffect transition="out" filter="fade">
                                      <p:cBhvr>
                                        <p:cTn id="40" dur="500"/>
                                        <p:tgtEl>
                                          <p:spTgt spid="4">
                                            <p:txEl>
                                              <p:pRg st="0" end="0"/>
                                            </p:txEl>
                                          </p:spTgt>
                                        </p:tgtEl>
                                      </p:cBhvr>
                                    </p:animEffect>
                                    <p:set>
                                      <p:cBhvr>
                                        <p:cTn id="41" dur="1" fill="hold">
                                          <p:stCondLst>
                                            <p:cond delay="499"/>
                                          </p:stCondLst>
                                        </p:cTn>
                                        <p:tgtEl>
                                          <p:spTgt spid="4">
                                            <p:txEl>
                                              <p:pRg st="0" end="0"/>
                                            </p:txEl>
                                          </p:spTgt>
                                        </p:tgtEl>
                                        <p:attrNameLst>
                                          <p:attrName>style.visibility</p:attrName>
                                        </p:attrNameLst>
                                      </p:cBhvr>
                                      <p:to>
                                        <p:strVal val="hidden"/>
                                      </p:to>
                                    </p:set>
                                  </p:childTnLst>
                                </p:cTn>
                              </p:par>
                              <p:par>
                                <p:cTn id="42" presetID="10" presetClass="exit" presetSubtype="0" fill="hold" grpId="1" nodeType="withEffect">
                                  <p:stCondLst>
                                    <p:cond delay="0"/>
                                  </p:stCondLst>
                                  <p:childTnLst>
                                    <p:animEffect transition="out" filter="fade">
                                      <p:cBhvr>
                                        <p:cTn id="43" dur="500"/>
                                        <p:tgtEl>
                                          <p:spTgt spid="27"/>
                                        </p:tgtEl>
                                      </p:cBhvr>
                                    </p:animEffect>
                                    <p:set>
                                      <p:cBhvr>
                                        <p:cTn id="44" dur="1" fill="hold">
                                          <p:stCondLst>
                                            <p:cond delay="499"/>
                                          </p:stCondLst>
                                        </p:cTn>
                                        <p:tgtEl>
                                          <p:spTgt spid="27"/>
                                        </p:tgtEl>
                                        <p:attrNameLst>
                                          <p:attrName>style.visibility</p:attrName>
                                        </p:attrNameLst>
                                      </p:cBhvr>
                                      <p:to>
                                        <p:strVal val="hidden"/>
                                      </p:to>
                                    </p:set>
                                  </p:childTnLst>
                                </p:cTn>
                              </p:par>
                              <p:par>
                                <p:cTn id="45" presetID="10" presetClass="entr" presetSubtype="0" fill="hold" grpId="0" nodeType="withEffect">
                                  <p:stCondLst>
                                    <p:cond delay="300"/>
                                  </p:stCondLst>
                                  <p:childTnLst>
                                    <p:set>
                                      <p:cBhvr>
                                        <p:cTn id="46" dur="1" fill="hold">
                                          <p:stCondLst>
                                            <p:cond delay="0"/>
                                          </p:stCondLst>
                                        </p:cTn>
                                        <p:tgtEl>
                                          <p:spTgt spid="12"/>
                                        </p:tgtEl>
                                        <p:attrNameLst>
                                          <p:attrName>style.visibility</p:attrName>
                                        </p:attrNameLst>
                                      </p:cBhvr>
                                      <p:to>
                                        <p:strVal val="visible"/>
                                      </p:to>
                                    </p:set>
                                    <p:animEffect transition="in" filter="fade">
                                      <p:cBhvr>
                                        <p:cTn id="47" dur="500"/>
                                        <p:tgtEl>
                                          <p:spTgt spid="12"/>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21"/>
                                        </p:tgtEl>
                                        <p:attrNameLst>
                                          <p:attrName>style.visibility</p:attrName>
                                        </p:attrNameLst>
                                      </p:cBhvr>
                                      <p:to>
                                        <p:strVal val="visible"/>
                                      </p:to>
                                    </p:set>
                                    <p:animEffect transition="in" filter="fade">
                                      <p:cBhvr>
                                        <p:cTn id="52" dur="500"/>
                                        <p:tgtEl>
                                          <p:spTgt spid="21"/>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22"/>
                                        </p:tgtEl>
                                        <p:attrNameLst>
                                          <p:attrName>style.visibility</p:attrName>
                                        </p:attrNameLst>
                                      </p:cBhvr>
                                      <p:to>
                                        <p:strVal val="visible"/>
                                      </p:to>
                                    </p:set>
                                    <p:animEffect transition="in" filter="fade">
                                      <p:cBhvr>
                                        <p:cTn id="57" dur="500"/>
                                        <p:tgtEl>
                                          <p:spTgt spid="22"/>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2" nodeType="clickEffect">
                                  <p:stCondLst>
                                    <p:cond delay="0"/>
                                  </p:stCondLst>
                                  <p:childTnLst>
                                    <p:set>
                                      <p:cBhvr>
                                        <p:cTn id="61" dur="1" fill="hold">
                                          <p:stCondLst>
                                            <p:cond delay="0"/>
                                          </p:stCondLst>
                                        </p:cTn>
                                        <p:tgtEl>
                                          <p:spTgt spid="13"/>
                                        </p:tgtEl>
                                        <p:attrNameLst>
                                          <p:attrName>style.visibility</p:attrName>
                                        </p:attrNameLst>
                                      </p:cBhvr>
                                      <p:to>
                                        <p:strVal val="visible"/>
                                      </p:to>
                                    </p:set>
                                    <p:animEffect transition="in" filter="fade">
                                      <p:cBhvr>
                                        <p:cTn id="62" dur="500"/>
                                        <p:tgtEl>
                                          <p:spTgt spid="13"/>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25"/>
                                        </p:tgtEl>
                                        <p:attrNameLst>
                                          <p:attrName>style.visibility</p:attrName>
                                        </p:attrNameLst>
                                      </p:cBhvr>
                                      <p:to>
                                        <p:strVal val="visible"/>
                                      </p:to>
                                    </p:set>
                                    <p:animEffect transition="in" filter="fade">
                                      <p:cBhvr>
                                        <p:cTn id="6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4" grpId="1" build="p"/>
      <p:bldP spid="12" grpId="0"/>
      <p:bldP spid="9" grpId="0"/>
      <p:bldP spid="9" grpId="1"/>
      <p:bldP spid="11" grpId="0"/>
      <p:bldP spid="11" grpId="1"/>
      <p:bldP spid="13" grpId="2"/>
      <p:bldP spid="21" grpId="0"/>
      <p:bldP spid="25" grpId="0"/>
      <p:bldP spid="27" grpId="0"/>
      <p:bldP spid="27" grpId="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855"/>
        <p:cNvGrpSpPr/>
        <p:nvPr/>
      </p:nvGrpSpPr>
      <p:grpSpPr>
        <a:xfrm>
          <a:off x="0" y="0"/>
          <a:ext cx="0" cy="0"/>
          <a:chOff x="0" y="0"/>
          <a:chExt cx="0" cy="0"/>
        </a:xfrm>
      </p:grpSpPr>
      <p:pic>
        <p:nvPicPr>
          <p:cNvPr id="2061" name="Picture 6" descr="Image">
            <a:extLst>
              <a:ext uri="{FF2B5EF4-FFF2-40B4-BE49-F238E27FC236}">
                <a16:creationId xmlns:a16="http://schemas.microsoft.com/office/drawing/2014/main" id="{56375F66-20AC-0F57-FAE6-D1A68DC258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270" y="1546578"/>
            <a:ext cx="11869460" cy="376484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875"/>
        <p:cNvGrpSpPr/>
        <p:nvPr/>
      </p:nvGrpSpPr>
      <p:grpSpPr>
        <a:xfrm>
          <a:off x="0" y="0"/>
          <a:ext cx="0" cy="0"/>
          <a:chOff x="0" y="0"/>
          <a:chExt cx="0" cy="0"/>
        </a:xfrm>
      </p:grpSpPr>
      <p:sp>
        <p:nvSpPr>
          <p:cNvPr id="2877" name="Google Shape;2877;p31"/>
          <p:cNvSpPr txBox="1">
            <a:spLocks noGrp="1"/>
          </p:cNvSpPr>
          <p:nvPr>
            <p:ph type="subTitle" idx="1"/>
          </p:nvPr>
        </p:nvSpPr>
        <p:spPr>
          <a:xfrm>
            <a:off x="2731819" y="1519768"/>
            <a:ext cx="6406800" cy="6069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sz="2000" dirty="0"/>
              <a:t>Radify your apps now</a:t>
            </a:r>
            <a:endParaRPr sz="2000" dirty="0"/>
          </a:p>
        </p:txBody>
      </p:sp>
      <p:sp>
        <p:nvSpPr>
          <p:cNvPr id="2879" name="Google Shape;2879;p31"/>
          <p:cNvSpPr txBox="1">
            <a:spLocks noGrp="1"/>
          </p:cNvSpPr>
          <p:nvPr>
            <p:ph type="subTitle" idx="2"/>
          </p:nvPr>
        </p:nvSpPr>
        <p:spPr>
          <a:xfrm>
            <a:off x="2731819" y="2852882"/>
            <a:ext cx="6406800" cy="6069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sz="2000" dirty="0"/>
              <a:t>Promote Appi-ness</a:t>
            </a:r>
            <a:endParaRPr sz="2000" dirty="0"/>
          </a:p>
        </p:txBody>
      </p:sp>
      <p:sp>
        <p:nvSpPr>
          <p:cNvPr id="2881" name="Google Shape;2881;p31"/>
          <p:cNvSpPr txBox="1">
            <a:spLocks noGrp="1"/>
          </p:cNvSpPr>
          <p:nvPr>
            <p:ph type="subTitle" idx="3"/>
          </p:nvPr>
        </p:nvSpPr>
        <p:spPr>
          <a:xfrm>
            <a:off x="2731819" y="4130785"/>
            <a:ext cx="6406800" cy="6069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sz="2000" dirty="0"/>
              <a:t>Engage</a:t>
            </a:r>
            <a:endParaRPr sz="2000" dirty="0"/>
          </a:p>
        </p:txBody>
      </p:sp>
      <p:sp>
        <p:nvSpPr>
          <p:cNvPr id="2876" name="Google Shape;2876;p31"/>
          <p:cNvSpPr txBox="1">
            <a:spLocks noGrp="1"/>
          </p:cNvSpPr>
          <p:nvPr>
            <p:ph type="title"/>
          </p:nvPr>
        </p:nvSpPr>
        <p:spPr>
          <a:xfrm>
            <a:off x="4020067" y="468742"/>
            <a:ext cx="7358100" cy="7635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US" dirty="0"/>
              <a:t>Takeaways</a:t>
            </a:r>
            <a:endParaRPr dirty="0"/>
          </a:p>
        </p:txBody>
      </p:sp>
      <p:sp>
        <p:nvSpPr>
          <p:cNvPr id="2882" name="Google Shape;2882;p31"/>
          <p:cNvSpPr txBox="1">
            <a:spLocks noGrp="1"/>
          </p:cNvSpPr>
          <p:nvPr>
            <p:ph type="body" idx="4"/>
          </p:nvPr>
        </p:nvSpPr>
        <p:spPr>
          <a:xfrm>
            <a:off x="2731812" y="1957718"/>
            <a:ext cx="6558373" cy="9252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US" dirty="0"/>
              <a:t>It’s well-documented, multi-cloud and open source, and a development roadmap!</a:t>
            </a:r>
            <a:endParaRPr dirty="0"/>
          </a:p>
        </p:txBody>
      </p:sp>
      <p:sp>
        <p:nvSpPr>
          <p:cNvPr id="2878" name="Google Shape;2878;p31"/>
          <p:cNvSpPr txBox="1">
            <a:spLocks noGrp="1"/>
          </p:cNvSpPr>
          <p:nvPr>
            <p:ph type="body" idx="5"/>
          </p:nvPr>
        </p:nvSpPr>
        <p:spPr>
          <a:xfrm>
            <a:off x="2731813" y="3279402"/>
            <a:ext cx="6558372" cy="9234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dirty="0"/>
              <a:t>Implement tools that for a common understanding around apps in your organization.</a:t>
            </a:r>
            <a:endParaRPr dirty="0"/>
          </a:p>
        </p:txBody>
      </p:sp>
      <p:sp>
        <p:nvSpPr>
          <p:cNvPr id="2880" name="Google Shape;2880;p31"/>
          <p:cNvSpPr txBox="1">
            <a:spLocks noGrp="1"/>
          </p:cNvSpPr>
          <p:nvPr>
            <p:ph type="body" idx="6"/>
          </p:nvPr>
        </p:nvSpPr>
        <p:spPr>
          <a:xfrm>
            <a:off x="2731813" y="4544073"/>
            <a:ext cx="6407700" cy="923400"/>
          </a:xfrm>
          <a:prstGeom prst="rect">
            <a:avLst/>
          </a:prstGeom>
        </p:spPr>
        <p:txBody>
          <a:bodyPr spcFirstLastPara="1" wrap="square" lIns="121900" tIns="121900" rIns="121900" bIns="121900" anchor="t" anchorCtr="0">
            <a:noAutofit/>
          </a:bodyPr>
          <a:lstStyle/>
          <a:p>
            <a:pPr marL="0" lvl="0" indent="0">
              <a:buNone/>
            </a:pPr>
            <a:r>
              <a:rPr lang="en-US" dirty="0"/>
              <a:t>If you think this is interesting, join the community and the monthly community calls!</a:t>
            </a:r>
            <a:endParaRPr dirty="0"/>
          </a:p>
        </p:txBody>
      </p:sp>
      <p:grpSp>
        <p:nvGrpSpPr>
          <p:cNvPr id="52" name="Group 51">
            <a:extLst>
              <a:ext uri="{FF2B5EF4-FFF2-40B4-BE49-F238E27FC236}">
                <a16:creationId xmlns:a16="http://schemas.microsoft.com/office/drawing/2014/main" id="{3DEFC26A-90B5-716D-8D81-E089E7C59E15}"/>
              </a:ext>
            </a:extLst>
          </p:cNvPr>
          <p:cNvGrpSpPr/>
          <p:nvPr/>
        </p:nvGrpSpPr>
        <p:grpSpPr>
          <a:xfrm>
            <a:off x="9279204" y="3993623"/>
            <a:ext cx="2667302" cy="2667302"/>
            <a:chOff x="1018704" y="2167925"/>
            <a:chExt cx="4499350" cy="4499350"/>
          </a:xfrm>
        </p:grpSpPr>
        <p:pic>
          <p:nvPicPr>
            <p:cNvPr id="17" name="Graphic 16">
              <a:extLst>
                <a:ext uri="{FF2B5EF4-FFF2-40B4-BE49-F238E27FC236}">
                  <a16:creationId xmlns:a16="http://schemas.microsoft.com/office/drawing/2014/main" id="{D3668E9E-4EF0-3AEB-E505-F2EEF4CFBD3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16865" y="4636325"/>
              <a:ext cx="1138742" cy="851684"/>
            </a:xfrm>
            <a:prstGeom prst="rect">
              <a:avLst/>
            </a:prstGeom>
          </p:spPr>
        </p:pic>
        <p:grpSp>
          <p:nvGrpSpPr>
            <p:cNvPr id="19" name="Graphic 7">
              <a:extLst>
                <a:ext uri="{FF2B5EF4-FFF2-40B4-BE49-F238E27FC236}">
                  <a16:creationId xmlns:a16="http://schemas.microsoft.com/office/drawing/2014/main" id="{E6F1E1F6-42F6-7E1E-287C-38739EDB8F69}"/>
                </a:ext>
              </a:extLst>
            </p:cNvPr>
            <p:cNvGrpSpPr/>
            <p:nvPr/>
          </p:nvGrpSpPr>
          <p:grpSpPr>
            <a:xfrm>
              <a:off x="2142170" y="3676132"/>
              <a:ext cx="2252418" cy="610676"/>
              <a:chOff x="3006393" y="1976788"/>
              <a:chExt cx="1950070" cy="528704"/>
            </a:xfrm>
            <a:solidFill>
              <a:srgbClr val="FBFBFF"/>
            </a:solidFill>
          </p:grpSpPr>
          <p:sp>
            <p:nvSpPr>
              <p:cNvPr id="20" name="Freeform: Shape 19">
                <a:extLst>
                  <a:ext uri="{FF2B5EF4-FFF2-40B4-BE49-F238E27FC236}">
                    <a16:creationId xmlns:a16="http://schemas.microsoft.com/office/drawing/2014/main" id="{D9AA4644-CC38-C52A-F295-211A2E942DB1}"/>
                  </a:ext>
                </a:extLst>
              </p:cNvPr>
              <p:cNvSpPr/>
              <p:nvPr/>
            </p:nvSpPr>
            <p:spPr>
              <a:xfrm>
                <a:off x="3006393" y="2023733"/>
                <a:ext cx="481759" cy="481759"/>
              </a:xfrm>
              <a:custGeom>
                <a:avLst/>
                <a:gdLst>
                  <a:gd name="connsiteX0" fmla="*/ 481760 w 481759"/>
                  <a:gd name="connsiteY0" fmla="*/ 240869 h 481759"/>
                  <a:gd name="connsiteX1" fmla="*/ 414382 w 481759"/>
                  <a:gd name="connsiteY1" fmla="*/ 73870 h 481759"/>
                  <a:gd name="connsiteX2" fmla="*/ 287205 w 481759"/>
                  <a:gd name="connsiteY2" fmla="*/ 211595 h 481759"/>
                  <a:gd name="connsiteX3" fmla="*/ 281181 w 481759"/>
                  <a:gd name="connsiteY3" fmla="*/ 278081 h 481759"/>
                  <a:gd name="connsiteX4" fmla="*/ 203678 w 481759"/>
                  <a:gd name="connsiteY4" fmla="*/ 281170 h 481759"/>
                  <a:gd name="connsiteX5" fmla="*/ 200590 w 481759"/>
                  <a:gd name="connsiteY5" fmla="*/ 203668 h 481759"/>
                  <a:gd name="connsiteX6" fmla="*/ 265217 w 481759"/>
                  <a:gd name="connsiteY6" fmla="*/ 191749 h 481759"/>
                  <a:gd name="connsiteX7" fmla="*/ 392589 w 481759"/>
                  <a:gd name="connsiteY7" fmla="*/ 53818 h 481759"/>
                  <a:gd name="connsiteX8" fmla="*/ 256920 w 481759"/>
                  <a:gd name="connsiteY8" fmla="*/ 587 h 481759"/>
                  <a:gd name="connsiteX9" fmla="*/ 257007 w 481759"/>
                  <a:gd name="connsiteY9" fmla="*/ 555 h 481759"/>
                  <a:gd name="connsiteX10" fmla="*/ 255734 w 481759"/>
                  <a:gd name="connsiteY10" fmla="*/ 511 h 481759"/>
                  <a:gd name="connsiteX11" fmla="*/ 240880 w 481759"/>
                  <a:gd name="connsiteY11" fmla="*/ 0 h 481759"/>
                  <a:gd name="connsiteX12" fmla="*/ 216249 w 481759"/>
                  <a:gd name="connsiteY12" fmla="*/ 1240 h 481759"/>
                  <a:gd name="connsiteX13" fmla="*/ 192336 w 481759"/>
                  <a:gd name="connsiteY13" fmla="*/ 4894 h 481759"/>
                  <a:gd name="connsiteX14" fmla="*/ 147120 w 481759"/>
                  <a:gd name="connsiteY14" fmla="*/ 18932 h 481759"/>
                  <a:gd name="connsiteX15" fmla="*/ 106200 w 481759"/>
                  <a:gd name="connsiteY15" fmla="*/ 41138 h 481759"/>
                  <a:gd name="connsiteX16" fmla="*/ 62572 w 481759"/>
                  <a:gd name="connsiteY16" fmla="*/ 78916 h 481759"/>
                  <a:gd name="connsiteX17" fmla="*/ 47848 w 481759"/>
                  <a:gd name="connsiteY17" fmla="*/ 96761 h 481759"/>
                  <a:gd name="connsiteX18" fmla="*/ 23750 w 481759"/>
                  <a:gd name="connsiteY18" fmla="*/ 136453 h 481759"/>
                  <a:gd name="connsiteX19" fmla="*/ 12103 w 481759"/>
                  <a:gd name="connsiteY19" fmla="*/ 165466 h 481759"/>
                  <a:gd name="connsiteX20" fmla="*/ 6960 w 481759"/>
                  <a:gd name="connsiteY20" fmla="*/ 183376 h 481759"/>
                  <a:gd name="connsiteX21" fmla="*/ 0 w 481759"/>
                  <a:gd name="connsiteY21" fmla="*/ 240891 h 481759"/>
                  <a:gd name="connsiteX22" fmla="*/ 0 w 481759"/>
                  <a:gd name="connsiteY22" fmla="*/ 240891 h 481759"/>
                  <a:gd name="connsiteX23" fmla="*/ 4306 w 481759"/>
                  <a:gd name="connsiteY23" fmla="*/ 286487 h 481759"/>
                  <a:gd name="connsiteX24" fmla="*/ 7579 w 481759"/>
                  <a:gd name="connsiteY24" fmla="*/ 301092 h 481759"/>
                  <a:gd name="connsiteX25" fmla="*/ 62572 w 481759"/>
                  <a:gd name="connsiteY25" fmla="*/ 402855 h 481759"/>
                  <a:gd name="connsiteX26" fmla="*/ 87648 w 481759"/>
                  <a:gd name="connsiteY26" fmla="*/ 426768 h 481759"/>
                  <a:gd name="connsiteX27" fmla="*/ 106189 w 481759"/>
                  <a:gd name="connsiteY27" fmla="*/ 440633 h 481759"/>
                  <a:gd name="connsiteX28" fmla="*/ 121761 w 481759"/>
                  <a:gd name="connsiteY28" fmla="*/ 450235 h 481759"/>
                  <a:gd name="connsiteX29" fmla="*/ 128416 w 481759"/>
                  <a:gd name="connsiteY29" fmla="*/ 453888 h 481759"/>
                  <a:gd name="connsiteX30" fmla="*/ 135191 w 481759"/>
                  <a:gd name="connsiteY30" fmla="*/ 457336 h 481759"/>
                  <a:gd name="connsiteX31" fmla="*/ 142086 w 481759"/>
                  <a:gd name="connsiteY31" fmla="*/ 460576 h 481759"/>
                  <a:gd name="connsiteX32" fmla="*/ 240869 w 481759"/>
                  <a:gd name="connsiteY32" fmla="*/ 481760 h 481759"/>
                  <a:gd name="connsiteX33" fmla="*/ 245066 w 481759"/>
                  <a:gd name="connsiteY33" fmla="*/ 481716 h 481759"/>
                  <a:gd name="connsiteX34" fmla="*/ 255865 w 481759"/>
                  <a:gd name="connsiteY34" fmla="*/ 481260 h 481759"/>
                  <a:gd name="connsiteX35" fmla="*/ 256996 w 481759"/>
                  <a:gd name="connsiteY35" fmla="*/ 481216 h 481759"/>
                  <a:gd name="connsiteX36" fmla="*/ 256898 w 481759"/>
                  <a:gd name="connsiteY36" fmla="*/ 481172 h 481759"/>
                  <a:gd name="connsiteX37" fmla="*/ 481760 w 481759"/>
                  <a:gd name="connsiteY37" fmla="*/ 240880 h 481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481759" h="481759">
                    <a:moveTo>
                      <a:pt x="481760" y="240869"/>
                    </a:moveTo>
                    <a:cubicBezTo>
                      <a:pt x="481760" y="176003"/>
                      <a:pt x="456074" y="117172"/>
                      <a:pt x="414382" y="73870"/>
                    </a:cubicBezTo>
                    <a:lnTo>
                      <a:pt x="287205" y="211595"/>
                    </a:lnTo>
                    <a:cubicBezTo>
                      <a:pt x="300156" y="232072"/>
                      <a:pt x="298395" y="259432"/>
                      <a:pt x="281181" y="278081"/>
                    </a:cubicBezTo>
                    <a:cubicBezTo>
                      <a:pt x="260628" y="300330"/>
                      <a:pt x="225927" y="301722"/>
                      <a:pt x="203678" y="281170"/>
                    </a:cubicBezTo>
                    <a:cubicBezTo>
                      <a:pt x="181429" y="260617"/>
                      <a:pt x="180037" y="225917"/>
                      <a:pt x="200590" y="203668"/>
                    </a:cubicBezTo>
                    <a:cubicBezTo>
                      <a:pt x="217500" y="185355"/>
                      <a:pt x="243968" y="181212"/>
                      <a:pt x="265217" y="191749"/>
                    </a:cubicBezTo>
                    <a:lnTo>
                      <a:pt x="392589" y="53818"/>
                    </a:lnTo>
                    <a:cubicBezTo>
                      <a:pt x="355051" y="23337"/>
                      <a:pt x="308182" y="3969"/>
                      <a:pt x="256920" y="587"/>
                    </a:cubicBezTo>
                    <a:cubicBezTo>
                      <a:pt x="256952" y="576"/>
                      <a:pt x="256974" y="565"/>
                      <a:pt x="257007" y="555"/>
                    </a:cubicBezTo>
                    <a:cubicBezTo>
                      <a:pt x="256583" y="522"/>
                      <a:pt x="256158" y="533"/>
                      <a:pt x="255734" y="511"/>
                    </a:cubicBezTo>
                    <a:cubicBezTo>
                      <a:pt x="250819" y="207"/>
                      <a:pt x="245871" y="0"/>
                      <a:pt x="240880" y="0"/>
                    </a:cubicBezTo>
                    <a:cubicBezTo>
                      <a:pt x="232561" y="0"/>
                      <a:pt x="224351" y="424"/>
                      <a:pt x="216249" y="1240"/>
                    </a:cubicBezTo>
                    <a:cubicBezTo>
                      <a:pt x="208148" y="2066"/>
                      <a:pt x="200177" y="3284"/>
                      <a:pt x="192336" y="4894"/>
                    </a:cubicBezTo>
                    <a:cubicBezTo>
                      <a:pt x="176655" y="8101"/>
                      <a:pt x="161529" y="12832"/>
                      <a:pt x="147120" y="18932"/>
                    </a:cubicBezTo>
                    <a:cubicBezTo>
                      <a:pt x="132712" y="25022"/>
                      <a:pt x="119021" y="32482"/>
                      <a:pt x="106200" y="41138"/>
                    </a:cubicBezTo>
                    <a:cubicBezTo>
                      <a:pt x="90182" y="51958"/>
                      <a:pt x="75534" y="64659"/>
                      <a:pt x="62572" y="78916"/>
                    </a:cubicBezTo>
                    <a:cubicBezTo>
                      <a:pt x="57384" y="84614"/>
                      <a:pt x="52469" y="90573"/>
                      <a:pt x="47848" y="96761"/>
                    </a:cubicBezTo>
                    <a:cubicBezTo>
                      <a:pt x="38604" y="109125"/>
                      <a:pt x="30514" y="122414"/>
                      <a:pt x="23750" y="136453"/>
                    </a:cubicBezTo>
                    <a:cubicBezTo>
                      <a:pt x="19248" y="145794"/>
                      <a:pt x="15387" y="155505"/>
                      <a:pt x="12103" y="165466"/>
                    </a:cubicBezTo>
                    <a:cubicBezTo>
                      <a:pt x="10168" y="171338"/>
                      <a:pt x="8439" y="177308"/>
                      <a:pt x="6960" y="183376"/>
                    </a:cubicBezTo>
                    <a:cubicBezTo>
                      <a:pt x="2447" y="201808"/>
                      <a:pt x="0" y="221056"/>
                      <a:pt x="0" y="240891"/>
                    </a:cubicBezTo>
                    <a:lnTo>
                      <a:pt x="0" y="240891"/>
                    </a:lnTo>
                    <a:cubicBezTo>
                      <a:pt x="0" y="256485"/>
                      <a:pt x="1479" y="271720"/>
                      <a:pt x="4306" y="286487"/>
                    </a:cubicBezTo>
                    <a:cubicBezTo>
                      <a:pt x="5252" y="291413"/>
                      <a:pt x="6340" y="296274"/>
                      <a:pt x="7579" y="301092"/>
                    </a:cubicBezTo>
                    <a:cubicBezTo>
                      <a:pt x="17475" y="339576"/>
                      <a:pt x="36658" y="374331"/>
                      <a:pt x="62572" y="402855"/>
                    </a:cubicBezTo>
                    <a:cubicBezTo>
                      <a:pt x="70347" y="411413"/>
                      <a:pt x="78731" y="419406"/>
                      <a:pt x="87648" y="426768"/>
                    </a:cubicBezTo>
                    <a:cubicBezTo>
                      <a:pt x="93596" y="431672"/>
                      <a:pt x="99784" y="436305"/>
                      <a:pt x="106189" y="440633"/>
                    </a:cubicBezTo>
                    <a:cubicBezTo>
                      <a:pt x="111235" y="444036"/>
                      <a:pt x="116454" y="447212"/>
                      <a:pt x="121761" y="450235"/>
                    </a:cubicBezTo>
                    <a:cubicBezTo>
                      <a:pt x="123958" y="451485"/>
                      <a:pt x="126176" y="452703"/>
                      <a:pt x="128416" y="453888"/>
                    </a:cubicBezTo>
                    <a:cubicBezTo>
                      <a:pt x="130656" y="455074"/>
                      <a:pt x="132918" y="456227"/>
                      <a:pt x="135191" y="457336"/>
                    </a:cubicBezTo>
                    <a:cubicBezTo>
                      <a:pt x="137475" y="458456"/>
                      <a:pt x="139769" y="459532"/>
                      <a:pt x="142086" y="460576"/>
                    </a:cubicBezTo>
                    <a:cubicBezTo>
                      <a:pt x="172229" y="474169"/>
                      <a:pt x="205647" y="481760"/>
                      <a:pt x="240869" y="481760"/>
                    </a:cubicBezTo>
                    <a:cubicBezTo>
                      <a:pt x="242272" y="481760"/>
                      <a:pt x="243675" y="481738"/>
                      <a:pt x="245066" y="481716"/>
                    </a:cubicBezTo>
                    <a:cubicBezTo>
                      <a:pt x="248688" y="481640"/>
                      <a:pt x="252276" y="481477"/>
                      <a:pt x="255865" y="481260"/>
                    </a:cubicBezTo>
                    <a:cubicBezTo>
                      <a:pt x="256245" y="481238"/>
                      <a:pt x="256626" y="481249"/>
                      <a:pt x="256996" y="481216"/>
                    </a:cubicBezTo>
                    <a:cubicBezTo>
                      <a:pt x="256963" y="481205"/>
                      <a:pt x="256931" y="481194"/>
                      <a:pt x="256898" y="481172"/>
                    </a:cubicBezTo>
                    <a:cubicBezTo>
                      <a:pt x="382454" y="472919"/>
                      <a:pt x="481760" y="368524"/>
                      <a:pt x="481760" y="240880"/>
                    </a:cubicBezTo>
                    <a:close/>
                  </a:path>
                </a:pathLst>
              </a:custGeom>
              <a:solidFill>
                <a:srgbClr val="FBFBFF"/>
              </a:solidFill>
              <a:ln w="1086" cap="flat">
                <a:noFill/>
                <a:prstDash val="solid"/>
                <a:miter/>
              </a:ln>
            </p:spPr>
            <p:txBody>
              <a:bodyPr rtlCol="0" anchor="ctr"/>
              <a:lstStyle/>
              <a:p>
                <a:endParaRPr lang="en-US"/>
              </a:p>
            </p:txBody>
          </p:sp>
          <p:grpSp>
            <p:nvGrpSpPr>
              <p:cNvPr id="21" name="Graphic 7">
                <a:extLst>
                  <a:ext uri="{FF2B5EF4-FFF2-40B4-BE49-F238E27FC236}">
                    <a16:creationId xmlns:a16="http://schemas.microsoft.com/office/drawing/2014/main" id="{F40B0123-BBDF-ACB1-2011-9181485077E9}"/>
                  </a:ext>
                </a:extLst>
              </p:cNvPr>
              <p:cNvGrpSpPr/>
              <p:nvPr/>
            </p:nvGrpSpPr>
            <p:grpSpPr>
              <a:xfrm>
                <a:off x="3589340" y="1976788"/>
                <a:ext cx="1367124" cy="415121"/>
                <a:chOff x="3589340" y="1976788"/>
                <a:chExt cx="1367124" cy="415121"/>
              </a:xfrm>
              <a:solidFill>
                <a:srgbClr val="FBFBFF"/>
              </a:solidFill>
            </p:grpSpPr>
            <p:sp>
              <p:nvSpPr>
                <p:cNvPr id="22" name="Freeform: Shape 21">
                  <a:extLst>
                    <a:ext uri="{FF2B5EF4-FFF2-40B4-BE49-F238E27FC236}">
                      <a16:creationId xmlns:a16="http://schemas.microsoft.com/office/drawing/2014/main" id="{F36A829D-3890-510C-1AFD-2BFB8FD4B0B9}"/>
                    </a:ext>
                  </a:extLst>
                </p:cNvPr>
                <p:cNvSpPr/>
                <p:nvPr/>
              </p:nvSpPr>
              <p:spPr>
                <a:xfrm>
                  <a:off x="3788777" y="2134305"/>
                  <a:ext cx="284649" cy="257604"/>
                </a:xfrm>
                <a:custGeom>
                  <a:avLst/>
                  <a:gdLst>
                    <a:gd name="connsiteX0" fmla="*/ 165302 w 284649"/>
                    <a:gd name="connsiteY0" fmla="*/ 147360 h 257604"/>
                    <a:gd name="connsiteX1" fmla="*/ 120261 w 284649"/>
                    <a:gd name="connsiteY1" fmla="*/ 177514 h 257604"/>
                    <a:gd name="connsiteX2" fmla="*/ 71543 w 284649"/>
                    <a:gd name="connsiteY2" fmla="*/ 128797 h 257604"/>
                    <a:gd name="connsiteX3" fmla="*/ 120261 w 284649"/>
                    <a:gd name="connsiteY3" fmla="*/ 80079 h 257604"/>
                    <a:gd name="connsiteX4" fmla="*/ 165302 w 284649"/>
                    <a:gd name="connsiteY4" fmla="*/ 110234 h 257604"/>
                    <a:gd name="connsiteX5" fmla="*/ 284649 w 284649"/>
                    <a:gd name="connsiteY5" fmla="*/ 110234 h 257604"/>
                    <a:gd name="connsiteX6" fmla="*/ 284649 w 284649"/>
                    <a:gd name="connsiteY6" fmla="*/ 7112 h 257604"/>
                    <a:gd name="connsiteX7" fmla="*/ 200677 w 284649"/>
                    <a:gd name="connsiteY7" fmla="*/ 7112 h 257604"/>
                    <a:gd name="connsiteX8" fmla="*/ 200677 w 284649"/>
                    <a:gd name="connsiteY8" fmla="*/ 30361 h 257604"/>
                    <a:gd name="connsiteX9" fmla="*/ 120978 w 284649"/>
                    <a:gd name="connsiteY9" fmla="*/ 0 h 257604"/>
                    <a:gd name="connsiteX10" fmla="*/ 0 w 284649"/>
                    <a:gd name="connsiteY10" fmla="*/ 129036 h 257604"/>
                    <a:gd name="connsiteX11" fmla="*/ 120978 w 284649"/>
                    <a:gd name="connsiteY11" fmla="*/ 257605 h 257604"/>
                    <a:gd name="connsiteX12" fmla="*/ 200677 w 284649"/>
                    <a:gd name="connsiteY12" fmla="*/ 222970 h 257604"/>
                    <a:gd name="connsiteX13" fmla="*/ 201623 w 284649"/>
                    <a:gd name="connsiteY13" fmla="*/ 222970 h 257604"/>
                    <a:gd name="connsiteX14" fmla="*/ 201623 w 284649"/>
                    <a:gd name="connsiteY14" fmla="*/ 250482 h 257604"/>
                    <a:gd name="connsiteX15" fmla="*/ 284639 w 284649"/>
                    <a:gd name="connsiteY15" fmla="*/ 250482 h 257604"/>
                    <a:gd name="connsiteX16" fmla="*/ 284639 w 284649"/>
                    <a:gd name="connsiteY16" fmla="*/ 147370 h 257604"/>
                    <a:gd name="connsiteX17" fmla="*/ 165292 w 284649"/>
                    <a:gd name="connsiteY17" fmla="*/ 147370 h 257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4649" h="257604">
                      <a:moveTo>
                        <a:pt x="165302" y="147360"/>
                      </a:moveTo>
                      <a:cubicBezTo>
                        <a:pt x="157995" y="165052"/>
                        <a:pt x="140596" y="177514"/>
                        <a:pt x="120261" y="177514"/>
                      </a:cubicBezTo>
                      <a:cubicBezTo>
                        <a:pt x="93357" y="177514"/>
                        <a:pt x="71543" y="155700"/>
                        <a:pt x="71543" y="128797"/>
                      </a:cubicBezTo>
                      <a:cubicBezTo>
                        <a:pt x="71543" y="101894"/>
                        <a:pt x="93357" y="80079"/>
                        <a:pt x="120261" y="80079"/>
                      </a:cubicBezTo>
                      <a:cubicBezTo>
                        <a:pt x="140596" y="80079"/>
                        <a:pt x="157995" y="92542"/>
                        <a:pt x="165302" y="110234"/>
                      </a:cubicBezTo>
                      <a:lnTo>
                        <a:pt x="284649" y="110234"/>
                      </a:lnTo>
                      <a:lnTo>
                        <a:pt x="284649" y="7112"/>
                      </a:lnTo>
                      <a:lnTo>
                        <a:pt x="200677" y="7112"/>
                      </a:lnTo>
                      <a:lnTo>
                        <a:pt x="200677" y="30361"/>
                      </a:lnTo>
                      <a:cubicBezTo>
                        <a:pt x="180755" y="10907"/>
                        <a:pt x="153710" y="0"/>
                        <a:pt x="120978" y="0"/>
                      </a:cubicBezTo>
                      <a:cubicBezTo>
                        <a:pt x="49816" y="0"/>
                        <a:pt x="0" y="57874"/>
                        <a:pt x="0" y="129036"/>
                      </a:cubicBezTo>
                      <a:cubicBezTo>
                        <a:pt x="0" y="200199"/>
                        <a:pt x="49816" y="257605"/>
                        <a:pt x="120978" y="257605"/>
                      </a:cubicBezTo>
                      <a:cubicBezTo>
                        <a:pt x="154189" y="257605"/>
                        <a:pt x="182647" y="242902"/>
                        <a:pt x="200677" y="222970"/>
                      </a:cubicBezTo>
                      <a:lnTo>
                        <a:pt x="201623" y="222970"/>
                      </a:lnTo>
                      <a:lnTo>
                        <a:pt x="201623" y="250482"/>
                      </a:lnTo>
                      <a:lnTo>
                        <a:pt x="284639" y="250482"/>
                      </a:lnTo>
                      <a:lnTo>
                        <a:pt x="284639" y="147370"/>
                      </a:lnTo>
                      <a:lnTo>
                        <a:pt x="165292" y="147370"/>
                      </a:lnTo>
                      <a:close/>
                    </a:path>
                  </a:pathLst>
                </a:custGeom>
                <a:solidFill>
                  <a:srgbClr val="FBFBFF"/>
                </a:solidFill>
                <a:ln w="1086"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734ECA20-DDE6-F102-9C41-AD5503EA9272}"/>
                    </a:ext>
                  </a:extLst>
                </p:cNvPr>
                <p:cNvSpPr/>
                <p:nvPr/>
              </p:nvSpPr>
              <p:spPr>
                <a:xfrm>
                  <a:off x="3589340" y="2134294"/>
                  <a:ext cx="212541" cy="250492"/>
                </a:xfrm>
                <a:custGeom>
                  <a:avLst/>
                  <a:gdLst>
                    <a:gd name="connsiteX0" fmla="*/ 159398 w 212541"/>
                    <a:gd name="connsiteY0" fmla="*/ 0 h 250492"/>
                    <a:gd name="connsiteX1" fmla="*/ 84919 w 212541"/>
                    <a:gd name="connsiteY1" fmla="*/ 42225 h 250492"/>
                    <a:gd name="connsiteX2" fmla="*/ 83973 w 212541"/>
                    <a:gd name="connsiteY2" fmla="*/ 42225 h 250492"/>
                    <a:gd name="connsiteX3" fmla="*/ 83973 w 212541"/>
                    <a:gd name="connsiteY3" fmla="*/ 7123 h 250492"/>
                    <a:gd name="connsiteX4" fmla="*/ 0 w 212541"/>
                    <a:gd name="connsiteY4" fmla="*/ 7123 h 250492"/>
                    <a:gd name="connsiteX5" fmla="*/ 0 w 212541"/>
                    <a:gd name="connsiteY5" fmla="*/ 250493 h 250492"/>
                    <a:gd name="connsiteX6" fmla="*/ 83973 w 212541"/>
                    <a:gd name="connsiteY6" fmla="*/ 250493 h 250492"/>
                    <a:gd name="connsiteX7" fmla="*/ 83973 w 212541"/>
                    <a:gd name="connsiteY7" fmla="*/ 122403 h 250492"/>
                    <a:gd name="connsiteX8" fmla="*/ 133788 w 212541"/>
                    <a:gd name="connsiteY8" fmla="*/ 73065 h 250492"/>
                    <a:gd name="connsiteX9" fmla="*/ 177438 w 212541"/>
                    <a:gd name="connsiteY9" fmla="*/ 86343 h 250492"/>
                    <a:gd name="connsiteX10" fmla="*/ 212541 w 212541"/>
                    <a:gd name="connsiteY10" fmla="*/ 15181 h 250492"/>
                    <a:gd name="connsiteX11" fmla="*/ 159409 w 212541"/>
                    <a:gd name="connsiteY11" fmla="*/ 0 h 250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2541" h="250492">
                      <a:moveTo>
                        <a:pt x="159398" y="0"/>
                      </a:moveTo>
                      <a:cubicBezTo>
                        <a:pt x="111485" y="0"/>
                        <a:pt x="84919" y="42225"/>
                        <a:pt x="84919" y="42225"/>
                      </a:cubicBezTo>
                      <a:lnTo>
                        <a:pt x="83973" y="42225"/>
                      </a:lnTo>
                      <a:lnTo>
                        <a:pt x="83973" y="7123"/>
                      </a:lnTo>
                      <a:lnTo>
                        <a:pt x="0" y="7123"/>
                      </a:lnTo>
                      <a:lnTo>
                        <a:pt x="0" y="250493"/>
                      </a:lnTo>
                      <a:lnTo>
                        <a:pt x="83973" y="250493"/>
                      </a:lnTo>
                      <a:lnTo>
                        <a:pt x="83973" y="122403"/>
                      </a:lnTo>
                      <a:cubicBezTo>
                        <a:pt x="83973" y="116237"/>
                        <a:pt x="90138" y="73065"/>
                        <a:pt x="133788" y="73065"/>
                      </a:cubicBezTo>
                      <a:cubicBezTo>
                        <a:pt x="161779" y="73065"/>
                        <a:pt x="177438" y="86343"/>
                        <a:pt x="177438" y="86343"/>
                      </a:cubicBezTo>
                      <a:lnTo>
                        <a:pt x="212541" y="15181"/>
                      </a:lnTo>
                      <a:cubicBezTo>
                        <a:pt x="212541" y="15181"/>
                        <a:pt x="190716" y="0"/>
                        <a:pt x="159409" y="0"/>
                      </a:cubicBezTo>
                      <a:close/>
                    </a:path>
                  </a:pathLst>
                </a:custGeom>
                <a:solidFill>
                  <a:srgbClr val="FBFBFF"/>
                </a:solidFill>
                <a:ln w="1086"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A6B4BEDA-9574-C3AF-256F-A23E5ECA87A1}"/>
                    </a:ext>
                  </a:extLst>
                </p:cNvPr>
                <p:cNvSpPr/>
                <p:nvPr/>
              </p:nvSpPr>
              <p:spPr>
                <a:xfrm>
                  <a:off x="4384447" y="2015686"/>
                  <a:ext cx="80644" cy="83493"/>
                </a:xfrm>
                <a:custGeom>
                  <a:avLst/>
                  <a:gdLst>
                    <a:gd name="connsiteX0" fmla="*/ 40323 w 80644"/>
                    <a:gd name="connsiteY0" fmla="*/ 83494 h 83493"/>
                    <a:gd name="connsiteX1" fmla="*/ 80645 w 80644"/>
                    <a:gd name="connsiteY1" fmla="*/ 41747 h 83493"/>
                    <a:gd name="connsiteX2" fmla="*/ 40323 w 80644"/>
                    <a:gd name="connsiteY2" fmla="*/ 0 h 83493"/>
                    <a:gd name="connsiteX3" fmla="*/ 0 w 80644"/>
                    <a:gd name="connsiteY3" fmla="*/ 41747 h 83493"/>
                    <a:gd name="connsiteX4" fmla="*/ 40323 w 80644"/>
                    <a:gd name="connsiteY4" fmla="*/ 83494 h 834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644" h="83493">
                      <a:moveTo>
                        <a:pt x="40323" y="83494"/>
                      </a:moveTo>
                      <a:cubicBezTo>
                        <a:pt x="62147" y="83494"/>
                        <a:pt x="80645" y="64518"/>
                        <a:pt x="80645" y="41747"/>
                      </a:cubicBezTo>
                      <a:cubicBezTo>
                        <a:pt x="80645" y="18976"/>
                        <a:pt x="62147" y="0"/>
                        <a:pt x="40323" y="0"/>
                      </a:cubicBezTo>
                      <a:cubicBezTo>
                        <a:pt x="18497" y="0"/>
                        <a:pt x="0" y="18976"/>
                        <a:pt x="0" y="41747"/>
                      </a:cubicBezTo>
                      <a:cubicBezTo>
                        <a:pt x="0" y="64518"/>
                        <a:pt x="18497" y="83494"/>
                        <a:pt x="40323" y="83494"/>
                      </a:cubicBezTo>
                      <a:close/>
                    </a:path>
                  </a:pathLst>
                </a:custGeom>
                <a:solidFill>
                  <a:srgbClr val="FBFBFF"/>
                </a:solidFill>
                <a:ln w="1086"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612FAD95-4159-8EF5-07D8-B99225D804F7}"/>
                    </a:ext>
                  </a:extLst>
                </p:cNvPr>
                <p:cNvSpPr/>
                <p:nvPr/>
              </p:nvSpPr>
              <p:spPr>
                <a:xfrm>
                  <a:off x="4074329" y="1976788"/>
                  <a:ext cx="283377" cy="415099"/>
                </a:xfrm>
                <a:custGeom>
                  <a:avLst/>
                  <a:gdLst>
                    <a:gd name="connsiteX0" fmla="*/ 199416 w 283377"/>
                    <a:gd name="connsiteY0" fmla="*/ 187867 h 415099"/>
                    <a:gd name="connsiteX1" fmla="*/ 119717 w 283377"/>
                    <a:gd name="connsiteY1" fmla="*/ 157505 h 415099"/>
                    <a:gd name="connsiteX2" fmla="*/ 65 w 283377"/>
                    <a:gd name="connsiteY2" fmla="*/ 267740 h 415099"/>
                    <a:gd name="connsiteX3" fmla="*/ 73957 w 283377"/>
                    <a:gd name="connsiteY3" fmla="*/ 267740 h 415099"/>
                    <a:gd name="connsiteX4" fmla="*/ 118999 w 283377"/>
                    <a:gd name="connsiteY4" fmla="*/ 237585 h 415099"/>
                    <a:gd name="connsiteX5" fmla="*/ 167717 w 283377"/>
                    <a:gd name="connsiteY5" fmla="*/ 286302 h 415099"/>
                    <a:gd name="connsiteX6" fmla="*/ 118999 w 283377"/>
                    <a:gd name="connsiteY6" fmla="*/ 335020 h 415099"/>
                    <a:gd name="connsiteX7" fmla="*/ 73957 w 283377"/>
                    <a:gd name="connsiteY7" fmla="*/ 304865 h 415099"/>
                    <a:gd name="connsiteX8" fmla="*/ 0 w 283377"/>
                    <a:gd name="connsiteY8" fmla="*/ 304865 h 415099"/>
                    <a:gd name="connsiteX9" fmla="*/ 119706 w 283377"/>
                    <a:gd name="connsiteY9" fmla="*/ 415099 h 415099"/>
                    <a:gd name="connsiteX10" fmla="*/ 199405 w 283377"/>
                    <a:gd name="connsiteY10" fmla="*/ 380464 h 415099"/>
                    <a:gd name="connsiteX11" fmla="*/ 200351 w 283377"/>
                    <a:gd name="connsiteY11" fmla="*/ 380464 h 415099"/>
                    <a:gd name="connsiteX12" fmla="*/ 200351 w 283377"/>
                    <a:gd name="connsiteY12" fmla="*/ 407977 h 415099"/>
                    <a:gd name="connsiteX13" fmla="*/ 283377 w 283377"/>
                    <a:gd name="connsiteY13" fmla="*/ 407977 h 415099"/>
                    <a:gd name="connsiteX14" fmla="*/ 283377 w 283377"/>
                    <a:gd name="connsiteY14" fmla="*/ 0 h 415099"/>
                    <a:gd name="connsiteX15" fmla="*/ 199405 w 283377"/>
                    <a:gd name="connsiteY15" fmla="*/ 0 h 415099"/>
                    <a:gd name="connsiteX16" fmla="*/ 199405 w 283377"/>
                    <a:gd name="connsiteY16" fmla="*/ 187867 h 415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83377" h="415099">
                      <a:moveTo>
                        <a:pt x="199416" y="187867"/>
                      </a:moveTo>
                      <a:cubicBezTo>
                        <a:pt x="179494" y="168413"/>
                        <a:pt x="152449" y="157505"/>
                        <a:pt x="119717" y="157505"/>
                      </a:cubicBezTo>
                      <a:cubicBezTo>
                        <a:pt x="54959" y="157505"/>
                        <a:pt x="8014" y="205484"/>
                        <a:pt x="65" y="267740"/>
                      </a:cubicBezTo>
                      <a:lnTo>
                        <a:pt x="73957" y="267740"/>
                      </a:lnTo>
                      <a:cubicBezTo>
                        <a:pt x="81265" y="250047"/>
                        <a:pt x="98664" y="237585"/>
                        <a:pt x="118999" y="237585"/>
                      </a:cubicBezTo>
                      <a:cubicBezTo>
                        <a:pt x="145902" y="237585"/>
                        <a:pt x="167717" y="259399"/>
                        <a:pt x="167717" y="286302"/>
                      </a:cubicBezTo>
                      <a:cubicBezTo>
                        <a:pt x="167717" y="313206"/>
                        <a:pt x="145902" y="335020"/>
                        <a:pt x="118999" y="335020"/>
                      </a:cubicBezTo>
                      <a:cubicBezTo>
                        <a:pt x="98664" y="335020"/>
                        <a:pt x="81265" y="322558"/>
                        <a:pt x="73957" y="304865"/>
                      </a:cubicBezTo>
                      <a:lnTo>
                        <a:pt x="0" y="304865"/>
                      </a:lnTo>
                      <a:cubicBezTo>
                        <a:pt x="7775" y="367274"/>
                        <a:pt x="54796" y="415099"/>
                        <a:pt x="119706" y="415099"/>
                      </a:cubicBezTo>
                      <a:cubicBezTo>
                        <a:pt x="152916" y="415099"/>
                        <a:pt x="181375" y="400397"/>
                        <a:pt x="199405" y="380464"/>
                      </a:cubicBezTo>
                      <a:lnTo>
                        <a:pt x="200351" y="380464"/>
                      </a:lnTo>
                      <a:lnTo>
                        <a:pt x="200351" y="407977"/>
                      </a:lnTo>
                      <a:lnTo>
                        <a:pt x="283377" y="407977"/>
                      </a:lnTo>
                      <a:lnTo>
                        <a:pt x="283377" y="0"/>
                      </a:lnTo>
                      <a:lnTo>
                        <a:pt x="199405" y="0"/>
                      </a:lnTo>
                      <a:lnTo>
                        <a:pt x="199405" y="187867"/>
                      </a:lnTo>
                      <a:close/>
                    </a:path>
                  </a:pathLst>
                </a:custGeom>
                <a:solidFill>
                  <a:srgbClr val="FBFBFF"/>
                </a:solidFill>
                <a:ln w="1086"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EBBFE760-6194-5790-1934-016E8981B365}"/>
                    </a:ext>
                  </a:extLst>
                </p:cNvPr>
                <p:cNvSpPr/>
                <p:nvPr/>
              </p:nvSpPr>
              <p:spPr>
                <a:xfrm>
                  <a:off x="4747251" y="2134283"/>
                  <a:ext cx="209213" cy="257604"/>
                </a:xfrm>
                <a:custGeom>
                  <a:avLst/>
                  <a:gdLst>
                    <a:gd name="connsiteX0" fmla="*/ 135224 w 209213"/>
                    <a:gd name="connsiteY0" fmla="*/ 96783 h 257604"/>
                    <a:gd name="connsiteX1" fmla="*/ 97272 w 209213"/>
                    <a:gd name="connsiteY1" fmla="*/ 73533 h 257604"/>
                    <a:gd name="connsiteX2" fmla="*/ 123360 w 209213"/>
                    <a:gd name="connsiteY2" fmla="*/ 58831 h 257604"/>
                    <a:gd name="connsiteX3" fmla="*/ 177438 w 209213"/>
                    <a:gd name="connsiteY3" fmla="*/ 74011 h 257604"/>
                    <a:gd name="connsiteX4" fmla="*/ 204951 w 209213"/>
                    <a:gd name="connsiteY4" fmla="*/ 18976 h 257604"/>
                    <a:gd name="connsiteX5" fmla="*/ 123349 w 209213"/>
                    <a:gd name="connsiteY5" fmla="*/ 0 h 257604"/>
                    <a:gd name="connsiteX6" fmla="*/ 17084 w 209213"/>
                    <a:gd name="connsiteY6" fmla="*/ 78274 h 257604"/>
                    <a:gd name="connsiteX7" fmla="*/ 66421 w 209213"/>
                    <a:gd name="connsiteY7" fmla="*/ 144695 h 257604"/>
                    <a:gd name="connsiteX8" fmla="*/ 120500 w 209213"/>
                    <a:gd name="connsiteY8" fmla="*/ 177906 h 257604"/>
                    <a:gd name="connsiteX9" fmla="*/ 94412 w 209213"/>
                    <a:gd name="connsiteY9" fmla="*/ 195457 h 257604"/>
                    <a:gd name="connsiteX10" fmla="*/ 34157 w 209213"/>
                    <a:gd name="connsiteY10" fmla="*/ 167466 h 257604"/>
                    <a:gd name="connsiteX11" fmla="*/ 0 w 209213"/>
                    <a:gd name="connsiteY11" fmla="*/ 224873 h 257604"/>
                    <a:gd name="connsiteX12" fmla="*/ 93933 w 209213"/>
                    <a:gd name="connsiteY12" fmla="*/ 257605 h 257604"/>
                    <a:gd name="connsiteX13" fmla="*/ 209213 w 209213"/>
                    <a:gd name="connsiteY13" fmla="*/ 174589 h 257604"/>
                    <a:gd name="connsiteX14" fmla="*/ 135202 w 209213"/>
                    <a:gd name="connsiteY14" fmla="*/ 96783 h 257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9213" h="257604">
                      <a:moveTo>
                        <a:pt x="135224" y="96783"/>
                      </a:moveTo>
                      <a:cubicBezTo>
                        <a:pt x="114345" y="90138"/>
                        <a:pt x="97272" y="86343"/>
                        <a:pt x="97272" y="73533"/>
                      </a:cubicBezTo>
                      <a:cubicBezTo>
                        <a:pt x="97272" y="62147"/>
                        <a:pt x="104862" y="58831"/>
                        <a:pt x="123360" y="58831"/>
                      </a:cubicBezTo>
                      <a:cubicBezTo>
                        <a:pt x="148980" y="58831"/>
                        <a:pt x="177438" y="74011"/>
                        <a:pt x="177438" y="74011"/>
                      </a:cubicBezTo>
                      <a:lnTo>
                        <a:pt x="204951" y="18976"/>
                      </a:lnTo>
                      <a:cubicBezTo>
                        <a:pt x="204951" y="18976"/>
                        <a:pt x="170316" y="0"/>
                        <a:pt x="123349" y="0"/>
                      </a:cubicBezTo>
                      <a:cubicBezTo>
                        <a:pt x="59298" y="0"/>
                        <a:pt x="17084" y="28469"/>
                        <a:pt x="17084" y="78274"/>
                      </a:cubicBezTo>
                      <a:cubicBezTo>
                        <a:pt x="17084" y="114802"/>
                        <a:pt x="41758" y="131885"/>
                        <a:pt x="66421" y="144695"/>
                      </a:cubicBezTo>
                      <a:cubicBezTo>
                        <a:pt x="93933" y="158930"/>
                        <a:pt x="120500" y="160355"/>
                        <a:pt x="120500" y="177906"/>
                      </a:cubicBezTo>
                      <a:cubicBezTo>
                        <a:pt x="120500" y="194033"/>
                        <a:pt x="106265" y="195457"/>
                        <a:pt x="94412" y="195457"/>
                      </a:cubicBezTo>
                      <a:cubicBezTo>
                        <a:pt x="67367" y="195457"/>
                        <a:pt x="34157" y="167466"/>
                        <a:pt x="34157" y="167466"/>
                      </a:cubicBezTo>
                      <a:lnTo>
                        <a:pt x="0" y="224873"/>
                      </a:lnTo>
                      <a:cubicBezTo>
                        <a:pt x="0" y="224873"/>
                        <a:pt x="35103" y="257605"/>
                        <a:pt x="93933" y="257605"/>
                      </a:cubicBezTo>
                      <a:cubicBezTo>
                        <a:pt x="143749" y="257605"/>
                        <a:pt x="209213" y="246219"/>
                        <a:pt x="209213" y="174589"/>
                      </a:cubicBezTo>
                      <a:cubicBezTo>
                        <a:pt x="209213" y="124773"/>
                        <a:pt x="167466" y="106754"/>
                        <a:pt x="135202" y="96783"/>
                      </a:cubicBezTo>
                      <a:close/>
                    </a:path>
                  </a:pathLst>
                </a:custGeom>
                <a:solidFill>
                  <a:srgbClr val="FBFBFF"/>
                </a:solidFill>
                <a:ln w="1086"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0ED0B012-C688-2194-CA64-D2C6B4DD1AE5}"/>
                    </a:ext>
                  </a:extLst>
                </p:cNvPr>
                <p:cNvSpPr/>
                <p:nvPr/>
              </p:nvSpPr>
              <p:spPr>
                <a:xfrm>
                  <a:off x="4381119" y="2135240"/>
                  <a:ext cx="85397" cy="249535"/>
                </a:xfrm>
                <a:custGeom>
                  <a:avLst/>
                  <a:gdLst>
                    <a:gd name="connsiteX0" fmla="*/ 0 w 85397"/>
                    <a:gd name="connsiteY0" fmla="*/ 0 h 249535"/>
                    <a:gd name="connsiteX1" fmla="*/ 85397 w 85397"/>
                    <a:gd name="connsiteY1" fmla="*/ 0 h 249535"/>
                    <a:gd name="connsiteX2" fmla="*/ 85397 w 85397"/>
                    <a:gd name="connsiteY2" fmla="*/ 249536 h 249535"/>
                    <a:gd name="connsiteX3" fmla="*/ 0 w 85397"/>
                    <a:gd name="connsiteY3" fmla="*/ 249536 h 249535"/>
                  </a:gdLst>
                  <a:ahLst/>
                  <a:cxnLst>
                    <a:cxn ang="0">
                      <a:pos x="connsiteX0" y="connsiteY0"/>
                    </a:cxn>
                    <a:cxn ang="0">
                      <a:pos x="connsiteX1" y="connsiteY1"/>
                    </a:cxn>
                    <a:cxn ang="0">
                      <a:pos x="connsiteX2" y="connsiteY2"/>
                    </a:cxn>
                    <a:cxn ang="0">
                      <a:pos x="connsiteX3" y="connsiteY3"/>
                    </a:cxn>
                  </a:cxnLst>
                  <a:rect l="l" t="t" r="r" b="b"/>
                  <a:pathLst>
                    <a:path w="85397" h="249535">
                      <a:moveTo>
                        <a:pt x="0" y="0"/>
                      </a:moveTo>
                      <a:lnTo>
                        <a:pt x="85397" y="0"/>
                      </a:lnTo>
                      <a:lnTo>
                        <a:pt x="85397" y="249536"/>
                      </a:lnTo>
                      <a:lnTo>
                        <a:pt x="0" y="249536"/>
                      </a:lnTo>
                      <a:close/>
                    </a:path>
                  </a:pathLst>
                </a:custGeom>
                <a:solidFill>
                  <a:srgbClr val="FBFBFF"/>
                </a:solidFill>
                <a:ln w="1086"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9C3949A3-971F-FF3A-F6AC-23385052D149}"/>
                    </a:ext>
                  </a:extLst>
                </p:cNvPr>
                <p:cNvSpPr/>
                <p:nvPr/>
              </p:nvSpPr>
              <p:spPr>
                <a:xfrm>
                  <a:off x="4489831" y="2135240"/>
                  <a:ext cx="250721" cy="256658"/>
                </a:xfrm>
                <a:custGeom>
                  <a:avLst/>
                  <a:gdLst>
                    <a:gd name="connsiteX0" fmla="*/ 166749 w 250721"/>
                    <a:gd name="connsiteY0" fmla="*/ 121924 h 256658"/>
                    <a:gd name="connsiteX1" fmla="*/ 125361 w 250721"/>
                    <a:gd name="connsiteY1" fmla="*/ 188335 h 256658"/>
                    <a:gd name="connsiteX2" fmla="*/ 83972 w 250721"/>
                    <a:gd name="connsiteY2" fmla="*/ 121924 h 256658"/>
                    <a:gd name="connsiteX3" fmla="*/ 83972 w 250721"/>
                    <a:gd name="connsiteY3" fmla="*/ 0 h 256658"/>
                    <a:gd name="connsiteX4" fmla="*/ 0 w 250721"/>
                    <a:gd name="connsiteY4" fmla="*/ 0 h 256658"/>
                    <a:gd name="connsiteX5" fmla="*/ 0 w 250721"/>
                    <a:gd name="connsiteY5" fmla="*/ 142325 h 256658"/>
                    <a:gd name="connsiteX6" fmla="*/ 125361 w 250721"/>
                    <a:gd name="connsiteY6" fmla="*/ 256659 h 256658"/>
                    <a:gd name="connsiteX7" fmla="*/ 250721 w 250721"/>
                    <a:gd name="connsiteY7" fmla="*/ 142325 h 256658"/>
                    <a:gd name="connsiteX8" fmla="*/ 250721 w 250721"/>
                    <a:gd name="connsiteY8" fmla="*/ 0 h 256658"/>
                    <a:gd name="connsiteX9" fmla="*/ 166749 w 250721"/>
                    <a:gd name="connsiteY9" fmla="*/ 0 h 256658"/>
                    <a:gd name="connsiteX10" fmla="*/ 166749 w 250721"/>
                    <a:gd name="connsiteY10" fmla="*/ 121924 h 256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0721" h="256658">
                      <a:moveTo>
                        <a:pt x="166749" y="121924"/>
                      </a:moveTo>
                      <a:cubicBezTo>
                        <a:pt x="166749" y="169837"/>
                        <a:pt x="160463" y="188335"/>
                        <a:pt x="125361" y="188335"/>
                      </a:cubicBezTo>
                      <a:cubicBezTo>
                        <a:pt x="90258" y="188335"/>
                        <a:pt x="83972" y="169837"/>
                        <a:pt x="83972" y="121924"/>
                      </a:cubicBezTo>
                      <a:lnTo>
                        <a:pt x="83972" y="0"/>
                      </a:lnTo>
                      <a:lnTo>
                        <a:pt x="0" y="0"/>
                      </a:lnTo>
                      <a:lnTo>
                        <a:pt x="0" y="142325"/>
                      </a:lnTo>
                      <a:cubicBezTo>
                        <a:pt x="0" y="223927"/>
                        <a:pt x="34276" y="256659"/>
                        <a:pt x="125361" y="256659"/>
                      </a:cubicBezTo>
                      <a:cubicBezTo>
                        <a:pt x="216445" y="256659"/>
                        <a:pt x="250721" y="223927"/>
                        <a:pt x="250721" y="142325"/>
                      </a:cubicBezTo>
                      <a:lnTo>
                        <a:pt x="250721" y="0"/>
                      </a:lnTo>
                      <a:lnTo>
                        <a:pt x="166749" y="0"/>
                      </a:lnTo>
                      <a:lnTo>
                        <a:pt x="166749" y="121924"/>
                      </a:lnTo>
                      <a:close/>
                    </a:path>
                  </a:pathLst>
                </a:custGeom>
                <a:solidFill>
                  <a:srgbClr val="FBFBFF"/>
                </a:solidFill>
                <a:ln w="1086" cap="flat">
                  <a:noFill/>
                  <a:prstDash val="solid"/>
                  <a:miter/>
                </a:ln>
              </p:spPr>
              <p:txBody>
                <a:bodyPr rtlCol="0" anchor="ctr"/>
                <a:lstStyle/>
                <a:p>
                  <a:endParaRPr lang="en-US"/>
                </a:p>
              </p:txBody>
            </p:sp>
          </p:grpSp>
        </p:grpSp>
        <p:pic>
          <p:nvPicPr>
            <p:cNvPr id="40" name="Graphic 39" descr="Heart outline">
              <a:extLst>
                <a:ext uri="{FF2B5EF4-FFF2-40B4-BE49-F238E27FC236}">
                  <a16:creationId xmlns:a16="http://schemas.microsoft.com/office/drawing/2014/main" id="{8AFC1165-19EA-A5D9-938D-496F3B89106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18704" y="2167925"/>
              <a:ext cx="4499350" cy="4499350"/>
            </a:xfrm>
            <a:prstGeom prst="rect">
              <a:avLst/>
            </a:prstGeom>
          </p:spPr>
        </p:pic>
        <mc:AlternateContent xmlns:mc="http://schemas.openxmlformats.org/markup-compatibility/2006" xmlns:p14="http://schemas.microsoft.com/office/powerpoint/2010/main">
          <mc:Choice Requires="p14">
            <p:contentPart p14:bwMode="auto" r:id="rId7">
              <p14:nvContentPartPr>
                <p14:cNvPr id="48" name="Ink 47">
                  <a:extLst>
                    <a:ext uri="{FF2B5EF4-FFF2-40B4-BE49-F238E27FC236}">
                      <a16:creationId xmlns:a16="http://schemas.microsoft.com/office/drawing/2014/main" id="{B272350C-3E5A-65BF-3211-5D435792AF5E}"/>
                    </a:ext>
                  </a:extLst>
                </p14:cNvPr>
                <p14:cNvContentPartPr/>
                <p14:nvPr/>
              </p14:nvContentPartPr>
              <p14:xfrm>
                <a:off x="3215524" y="4393026"/>
                <a:ext cx="190800" cy="360"/>
              </p14:xfrm>
            </p:contentPart>
          </mc:Choice>
          <mc:Fallback xmlns="">
            <p:pic>
              <p:nvPicPr>
                <p:cNvPr id="48" name="Ink 47">
                  <a:extLst>
                    <a:ext uri="{FF2B5EF4-FFF2-40B4-BE49-F238E27FC236}">
                      <a16:creationId xmlns:a16="http://schemas.microsoft.com/office/drawing/2014/main" id="{B272350C-3E5A-65BF-3211-5D435792AF5E}"/>
                    </a:ext>
                  </a:extLst>
                </p:cNvPr>
                <p:cNvPicPr/>
                <p:nvPr/>
              </p:nvPicPr>
              <p:blipFill>
                <a:blip r:embed="rId8"/>
                <a:stretch>
                  <a:fillRect/>
                </a:stretch>
              </p:blipFill>
              <p:spPr>
                <a:xfrm>
                  <a:off x="3200333" y="4384026"/>
                  <a:ext cx="220575"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51" name="Ink 50">
                  <a:extLst>
                    <a:ext uri="{FF2B5EF4-FFF2-40B4-BE49-F238E27FC236}">
                      <a16:creationId xmlns:a16="http://schemas.microsoft.com/office/drawing/2014/main" id="{567045B7-FF9C-0277-1E45-9C3D71127BAD}"/>
                    </a:ext>
                  </a:extLst>
                </p14:cNvPr>
                <p14:cNvContentPartPr/>
                <p14:nvPr/>
              </p14:nvContentPartPr>
              <p14:xfrm>
                <a:off x="3299764" y="4287546"/>
                <a:ext cx="360" cy="226440"/>
              </p14:xfrm>
            </p:contentPart>
          </mc:Choice>
          <mc:Fallback xmlns="">
            <p:pic>
              <p:nvPicPr>
                <p:cNvPr id="51" name="Ink 50">
                  <a:extLst>
                    <a:ext uri="{FF2B5EF4-FFF2-40B4-BE49-F238E27FC236}">
                      <a16:creationId xmlns:a16="http://schemas.microsoft.com/office/drawing/2014/main" id="{567045B7-FF9C-0277-1E45-9C3D71127BAD}"/>
                    </a:ext>
                  </a:extLst>
                </p:cNvPr>
                <p:cNvPicPr/>
                <p:nvPr/>
              </p:nvPicPr>
              <p:blipFill>
                <a:blip r:embed="rId10"/>
                <a:stretch>
                  <a:fillRect/>
                </a:stretch>
              </p:blipFill>
              <p:spPr>
                <a:xfrm>
                  <a:off x="3290764" y="4272976"/>
                  <a:ext cx="18000" cy="256187"/>
                </a:xfrm>
                <a:prstGeom prst="rect">
                  <a:avLst/>
                </a:prstGeom>
              </p:spPr>
            </p:pic>
          </mc:Fallback>
        </mc:AlternateContent>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882">
                                            <p:txEl>
                                              <p:pRg st="0" end="0"/>
                                            </p:txEl>
                                          </p:spTgt>
                                        </p:tgtEl>
                                        <p:attrNameLst>
                                          <p:attrName>style.visibility</p:attrName>
                                        </p:attrNameLst>
                                      </p:cBhvr>
                                      <p:to>
                                        <p:strVal val="visible"/>
                                      </p:to>
                                    </p:set>
                                    <p:animEffect transition="in" filter="fade">
                                      <p:cBhvr>
                                        <p:cTn id="7" dur="500"/>
                                        <p:tgtEl>
                                          <p:spTgt spid="288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877">
                                            <p:txEl>
                                              <p:pRg st="0" end="0"/>
                                            </p:txEl>
                                          </p:spTgt>
                                        </p:tgtEl>
                                        <p:attrNameLst>
                                          <p:attrName>style.visibility</p:attrName>
                                        </p:attrNameLst>
                                      </p:cBhvr>
                                      <p:to>
                                        <p:strVal val="visible"/>
                                      </p:to>
                                    </p:set>
                                    <p:animEffect transition="in" filter="fade">
                                      <p:cBhvr>
                                        <p:cTn id="10" dur="500"/>
                                        <p:tgtEl>
                                          <p:spTgt spid="2877">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879">
                                            <p:txEl>
                                              <p:pRg st="0" end="0"/>
                                            </p:txEl>
                                          </p:spTgt>
                                        </p:tgtEl>
                                        <p:attrNameLst>
                                          <p:attrName>style.visibility</p:attrName>
                                        </p:attrNameLst>
                                      </p:cBhvr>
                                      <p:to>
                                        <p:strVal val="visible"/>
                                      </p:to>
                                    </p:set>
                                    <p:animEffect transition="in" filter="fade">
                                      <p:cBhvr>
                                        <p:cTn id="15" dur="500"/>
                                        <p:tgtEl>
                                          <p:spTgt spid="2879">
                                            <p:txEl>
                                              <p:pRg st="0" end="0"/>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878">
                                            <p:txEl>
                                              <p:pRg st="0" end="0"/>
                                            </p:txEl>
                                          </p:spTgt>
                                        </p:tgtEl>
                                        <p:attrNameLst>
                                          <p:attrName>style.visibility</p:attrName>
                                        </p:attrNameLst>
                                      </p:cBhvr>
                                      <p:to>
                                        <p:strVal val="visible"/>
                                      </p:to>
                                    </p:set>
                                    <p:animEffect transition="in" filter="fade">
                                      <p:cBhvr>
                                        <p:cTn id="18" dur="500"/>
                                        <p:tgtEl>
                                          <p:spTgt spid="2878">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881">
                                            <p:txEl>
                                              <p:pRg st="0" end="0"/>
                                            </p:txEl>
                                          </p:spTgt>
                                        </p:tgtEl>
                                        <p:attrNameLst>
                                          <p:attrName>style.visibility</p:attrName>
                                        </p:attrNameLst>
                                      </p:cBhvr>
                                      <p:to>
                                        <p:strVal val="visible"/>
                                      </p:to>
                                    </p:set>
                                    <p:animEffect transition="in" filter="fade">
                                      <p:cBhvr>
                                        <p:cTn id="23" dur="500"/>
                                        <p:tgtEl>
                                          <p:spTgt spid="2881">
                                            <p:txEl>
                                              <p:pRg st="0" end="0"/>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880">
                                            <p:txEl>
                                              <p:pRg st="0" end="0"/>
                                            </p:txEl>
                                          </p:spTgt>
                                        </p:tgtEl>
                                        <p:attrNameLst>
                                          <p:attrName>style.visibility</p:attrName>
                                        </p:attrNameLst>
                                      </p:cBhvr>
                                      <p:to>
                                        <p:strVal val="visible"/>
                                      </p:to>
                                    </p:set>
                                    <p:animEffect transition="in" filter="fade">
                                      <p:cBhvr>
                                        <p:cTn id="26" dur="500"/>
                                        <p:tgtEl>
                                          <p:spTgt spid="288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77" grpId="0" build="p"/>
      <p:bldP spid="2879" grpId="0" build="p"/>
      <p:bldP spid="2881" grpId="0" build="p"/>
      <p:bldP spid="2882" grpId="0" build="p"/>
      <p:bldP spid="2878" grpId="0" build="p"/>
      <p:bldP spid="2880"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561"/>
        <p:cNvGrpSpPr/>
        <p:nvPr/>
      </p:nvGrpSpPr>
      <p:grpSpPr>
        <a:xfrm>
          <a:off x="0" y="0"/>
          <a:ext cx="0" cy="0"/>
          <a:chOff x="0" y="0"/>
          <a:chExt cx="0" cy="0"/>
        </a:xfrm>
      </p:grpSpPr>
      <p:sp>
        <p:nvSpPr>
          <p:cNvPr id="3563" name="Google Shape;3563;p44"/>
          <p:cNvSpPr txBox="1">
            <a:spLocks noGrp="1"/>
          </p:cNvSpPr>
          <p:nvPr>
            <p:ph type="subTitle" idx="1"/>
          </p:nvPr>
        </p:nvSpPr>
        <p:spPr>
          <a:xfrm>
            <a:off x="4880900" y="3143750"/>
            <a:ext cx="5581500" cy="7179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dirty="0"/>
              <a:t>Questions?</a:t>
            </a:r>
            <a:endParaRPr dirty="0"/>
          </a:p>
        </p:txBody>
      </p:sp>
      <p:sp>
        <p:nvSpPr>
          <p:cNvPr id="3562" name="Google Shape;3562;p44"/>
          <p:cNvSpPr txBox="1">
            <a:spLocks noGrp="1"/>
          </p:cNvSpPr>
          <p:nvPr>
            <p:ph type="title"/>
          </p:nvPr>
        </p:nvSpPr>
        <p:spPr>
          <a:prstGeom prst="rect">
            <a:avLst/>
          </a:prstGeom>
        </p:spPr>
        <p:txBody>
          <a:bodyPr spcFirstLastPara="1" wrap="square" lIns="121900" tIns="121900" rIns="121900" bIns="121900" anchor="b" anchorCtr="0">
            <a:noAutofit/>
          </a:bodyPr>
          <a:lstStyle/>
          <a:p>
            <a:pPr marL="0" lvl="0" indent="0" algn="l" rtl="0">
              <a:spcBef>
                <a:spcPts val="0"/>
              </a:spcBef>
              <a:spcAft>
                <a:spcPts val="0"/>
              </a:spcAft>
              <a:buNone/>
            </a:pPr>
            <a:r>
              <a:rPr lang="en" dirty="0"/>
              <a:t>Thank you!</a:t>
            </a:r>
            <a:endParaRPr dirty="0"/>
          </a:p>
        </p:txBody>
      </p:sp>
      <p:grpSp>
        <p:nvGrpSpPr>
          <p:cNvPr id="32" name="Group 31">
            <a:extLst>
              <a:ext uri="{FF2B5EF4-FFF2-40B4-BE49-F238E27FC236}">
                <a16:creationId xmlns:a16="http://schemas.microsoft.com/office/drawing/2014/main" id="{1087A4B7-855A-D540-0C71-FC50CFD46675}"/>
              </a:ext>
            </a:extLst>
          </p:cNvPr>
          <p:cNvGrpSpPr/>
          <p:nvPr/>
        </p:nvGrpSpPr>
        <p:grpSpPr>
          <a:xfrm>
            <a:off x="8054726" y="6065618"/>
            <a:ext cx="3988589" cy="594478"/>
            <a:chOff x="5424090" y="4523129"/>
            <a:chExt cx="4212452" cy="627844"/>
          </a:xfrm>
        </p:grpSpPr>
        <p:sp>
          <p:nvSpPr>
            <p:cNvPr id="33" name="Rounded Rectangle 33">
              <a:extLst>
                <a:ext uri="{FF2B5EF4-FFF2-40B4-BE49-F238E27FC236}">
                  <a16:creationId xmlns:a16="http://schemas.microsoft.com/office/drawing/2014/main" id="{3F83C029-865D-EBA8-0670-24B5032430BF}"/>
                </a:ext>
              </a:extLst>
            </p:cNvPr>
            <p:cNvSpPr/>
            <p:nvPr/>
          </p:nvSpPr>
          <p:spPr bwMode="auto">
            <a:xfrm>
              <a:off x="5424090" y="4523129"/>
              <a:ext cx="4212452" cy="627844"/>
            </a:xfrm>
            <a:prstGeom prst="roundRect">
              <a:avLst>
                <a:gd name="adj" fmla="val 50000"/>
              </a:avLst>
            </a:prstGeom>
            <a:solidFill>
              <a:srgbClr val="2D2D30"/>
            </a:solidFill>
            <a:ln w="7710" cap="flat">
              <a:noFill/>
              <a:prstDash val="solid"/>
              <a:miter/>
            </a:ln>
            <a:effectLst>
              <a:outerShdw blurRad="203200" sx="101000" sy="101000" algn="ctr"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noProof="0" dirty="0">
                <a:ln>
                  <a:noFill/>
                </a:ln>
                <a:solidFill>
                  <a:schemeClr val="tx1"/>
                </a:solidFill>
                <a:effectLst/>
                <a:uLnTx/>
                <a:uFillTx/>
                <a:latin typeface="Segoe UI Semibold"/>
                <a:ea typeface="+mn-ea"/>
                <a:cs typeface="Segoe UI" pitchFamily="34" charset="0"/>
              </a:endParaRPr>
            </a:p>
          </p:txBody>
        </p:sp>
        <p:sp>
          <p:nvSpPr>
            <p:cNvPr id="34" name="TextBox 33">
              <a:extLst>
                <a:ext uri="{FF2B5EF4-FFF2-40B4-BE49-F238E27FC236}">
                  <a16:creationId xmlns:a16="http://schemas.microsoft.com/office/drawing/2014/main" id="{F9F1C7FD-FFE7-9109-B46F-CA4E6D76D1F9}"/>
                </a:ext>
              </a:extLst>
            </p:cNvPr>
            <p:cNvSpPr txBox="1"/>
            <p:nvPr/>
          </p:nvSpPr>
          <p:spPr>
            <a:xfrm>
              <a:off x="6181628" y="4599641"/>
              <a:ext cx="3404492" cy="422567"/>
            </a:xfrm>
            <a:prstGeom prst="rect">
              <a:avLst/>
            </a:prstGeom>
            <a:noFill/>
          </p:spPr>
          <p:txBody>
            <a:bodyPr wrap="square" lIns="91440" tIns="45720" rIns="91440" bIns="4572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50" normalizeH="0" baseline="0" noProof="0" dirty="0">
                  <a:ln w="3175">
                    <a:noFill/>
                  </a:ln>
                  <a:solidFill>
                    <a:schemeClr val="tx2"/>
                  </a:solidFill>
                  <a:effectLst/>
                  <a:uLnTx/>
                  <a:uFillTx/>
                  <a:latin typeface="Segoe UI Semibold"/>
                  <a:ea typeface="+mn-ea"/>
                  <a:cs typeface="Segoe UI"/>
                </a:rPr>
                <a:t>github.com/radius-project</a:t>
              </a:r>
              <a:endParaRPr kumimoji="0" lang="en-US" sz="1400" b="0" i="0" u="none" strike="noStrike" kern="1200" cap="none" spc="0" normalizeH="0" baseline="0" noProof="0" dirty="0">
                <a:ln>
                  <a:noFill/>
                </a:ln>
                <a:solidFill>
                  <a:schemeClr val="tx2"/>
                </a:solidFill>
                <a:effectLst/>
                <a:uLnTx/>
                <a:uFillTx/>
                <a:latin typeface="Segoe UI"/>
                <a:ea typeface="+mn-ea"/>
                <a:cs typeface="Segoe UI"/>
              </a:endParaRPr>
            </a:p>
          </p:txBody>
        </p:sp>
        <p:pic>
          <p:nvPicPr>
            <p:cNvPr id="35" name="Graphic 56">
              <a:extLst>
                <a:ext uri="{FF2B5EF4-FFF2-40B4-BE49-F238E27FC236}">
                  <a16:creationId xmlns:a16="http://schemas.microsoft.com/office/drawing/2014/main" id="{6A00EFB0-65BC-46D9-47ED-EE4E4920043F}"/>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5636981" y="4626218"/>
              <a:ext cx="413164" cy="404732"/>
            </a:xfrm>
            <a:prstGeom prst="rect">
              <a:avLst/>
            </a:prstGeom>
            <a:effectLst/>
          </p:spPr>
        </p:pic>
      </p:grpSp>
      <p:grpSp>
        <p:nvGrpSpPr>
          <p:cNvPr id="36" name="Group 35">
            <a:extLst>
              <a:ext uri="{FF2B5EF4-FFF2-40B4-BE49-F238E27FC236}">
                <a16:creationId xmlns:a16="http://schemas.microsoft.com/office/drawing/2014/main" id="{BDF7B234-F29E-92E7-6939-1B194B59633D}"/>
              </a:ext>
            </a:extLst>
          </p:cNvPr>
          <p:cNvGrpSpPr/>
          <p:nvPr/>
        </p:nvGrpSpPr>
        <p:grpSpPr>
          <a:xfrm>
            <a:off x="9871006" y="4632400"/>
            <a:ext cx="2196991" cy="594478"/>
            <a:chOff x="1399986" y="4275496"/>
            <a:chExt cx="2675619" cy="723990"/>
          </a:xfrm>
        </p:grpSpPr>
        <p:sp>
          <p:nvSpPr>
            <p:cNvPr id="37" name="Rounded Rectangle 1">
              <a:extLst>
                <a:ext uri="{FF2B5EF4-FFF2-40B4-BE49-F238E27FC236}">
                  <a16:creationId xmlns:a16="http://schemas.microsoft.com/office/drawing/2014/main" id="{49F51EA8-749A-8117-0E96-1BB2C3D878FE}"/>
                </a:ext>
              </a:extLst>
            </p:cNvPr>
            <p:cNvSpPr/>
            <p:nvPr/>
          </p:nvSpPr>
          <p:spPr bwMode="auto">
            <a:xfrm>
              <a:off x="1399986" y="4275496"/>
              <a:ext cx="2675619" cy="723990"/>
            </a:xfrm>
            <a:prstGeom prst="roundRect">
              <a:avLst>
                <a:gd name="adj" fmla="val 50000"/>
              </a:avLst>
            </a:prstGeom>
            <a:solidFill>
              <a:srgbClr val="2D2D30"/>
            </a:solidFill>
            <a:ln w="7710" cap="flat">
              <a:noFill/>
              <a:prstDash val="solid"/>
              <a:miter/>
            </a:ln>
            <a:effectLst>
              <a:outerShdw blurRad="203200" sx="101000" sy="101000" algn="ctr"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noProof="0" dirty="0">
                <a:ln>
                  <a:noFill/>
                </a:ln>
                <a:solidFill>
                  <a:schemeClr val="tx1"/>
                </a:solidFill>
                <a:effectLst/>
                <a:uLnTx/>
                <a:uFillTx/>
                <a:latin typeface="Segoe UI Semibold"/>
                <a:ea typeface="+mn-ea"/>
                <a:cs typeface="Segoe UI" pitchFamily="34" charset="0"/>
              </a:endParaRPr>
            </a:p>
          </p:txBody>
        </p:sp>
        <p:sp>
          <p:nvSpPr>
            <p:cNvPr id="38" name="TextBox 37">
              <a:extLst>
                <a:ext uri="{FF2B5EF4-FFF2-40B4-BE49-F238E27FC236}">
                  <a16:creationId xmlns:a16="http://schemas.microsoft.com/office/drawing/2014/main" id="{4346B878-3FED-B478-8611-F02EA84F9A27}"/>
                </a:ext>
              </a:extLst>
            </p:cNvPr>
            <p:cNvSpPr txBox="1"/>
            <p:nvPr/>
          </p:nvSpPr>
          <p:spPr>
            <a:xfrm>
              <a:off x="2307722" y="4367726"/>
              <a:ext cx="1671693" cy="487277"/>
            </a:xfrm>
            <a:prstGeom prst="rect">
              <a:avLst/>
            </a:prstGeom>
            <a:noFill/>
          </p:spPr>
          <p:txBody>
            <a:bodyPr wrap="square" lIns="91440" tIns="45720" rIns="91440" bIns="4572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50" normalizeH="0" baseline="0" noProof="0" dirty="0">
                  <a:ln w="3175">
                    <a:noFill/>
                  </a:ln>
                  <a:solidFill>
                    <a:schemeClr val="tx2"/>
                  </a:solidFill>
                  <a:effectLst/>
                  <a:uLnTx/>
                  <a:uFillTx/>
                  <a:latin typeface="Segoe UI Semibold"/>
                  <a:ea typeface="+mn-ea"/>
                  <a:cs typeface="Segoe UI"/>
                </a:rPr>
                <a:t>radapp.io</a:t>
              </a:r>
              <a:endParaRPr kumimoji="0" lang="en-US" sz="1400" b="0" i="0" u="none" strike="noStrike" kern="1200" cap="none" spc="0" normalizeH="0" baseline="0" noProof="0" dirty="0">
                <a:ln>
                  <a:noFill/>
                </a:ln>
                <a:solidFill>
                  <a:schemeClr val="tx2"/>
                </a:solidFill>
                <a:effectLst/>
                <a:uLnTx/>
                <a:uFillTx/>
                <a:latin typeface="Segoe UI"/>
                <a:ea typeface="+mn-ea"/>
                <a:cs typeface="Segoe UI"/>
              </a:endParaRPr>
            </a:p>
          </p:txBody>
        </p:sp>
        <p:pic>
          <p:nvPicPr>
            <p:cNvPr id="39" name="Graphic 38">
              <a:extLst>
                <a:ext uri="{FF2B5EF4-FFF2-40B4-BE49-F238E27FC236}">
                  <a16:creationId xmlns:a16="http://schemas.microsoft.com/office/drawing/2014/main" id="{95625166-3CEE-FAFC-3267-C8A261F73BE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783064" y="4425528"/>
              <a:ext cx="423927" cy="423927"/>
            </a:xfrm>
            <a:prstGeom prst="rect">
              <a:avLst/>
            </a:prstGeom>
          </p:spPr>
        </p:pic>
      </p:grpSp>
      <p:grpSp>
        <p:nvGrpSpPr>
          <p:cNvPr id="40" name="Group 39">
            <a:extLst>
              <a:ext uri="{FF2B5EF4-FFF2-40B4-BE49-F238E27FC236}">
                <a16:creationId xmlns:a16="http://schemas.microsoft.com/office/drawing/2014/main" id="{D44DB558-5277-8E28-1CC9-41FEC2144A3B}"/>
              </a:ext>
            </a:extLst>
          </p:cNvPr>
          <p:cNvGrpSpPr/>
          <p:nvPr/>
        </p:nvGrpSpPr>
        <p:grpSpPr>
          <a:xfrm>
            <a:off x="8584375" y="5349009"/>
            <a:ext cx="3598827" cy="594478"/>
            <a:chOff x="1558970" y="4275496"/>
            <a:chExt cx="4382854" cy="723990"/>
          </a:xfrm>
        </p:grpSpPr>
        <p:sp>
          <p:nvSpPr>
            <p:cNvPr id="41" name="Rounded Rectangle 1">
              <a:extLst>
                <a:ext uri="{FF2B5EF4-FFF2-40B4-BE49-F238E27FC236}">
                  <a16:creationId xmlns:a16="http://schemas.microsoft.com/office/drawing/2014/main" id="{48BD2631-EE73-BC08-ED43-1B17312B9537}"/>
                </a:ext>
              </a:extLst>
            </p:cNvPr>
            <p:cNvSpPr/>
            <p:nvPr/>
          </p:nvSpPr>
          <p:spPr bwMode="auto">
            <a:xfrm>
              <a:off x="1558970" y="4275496"/>
              <a:ext cx="4242551" cy="723990"/>
            </a:xfrm>
            <a:prstGeom prst="roundRect">
              <a:avLst>
                <a:gd name="adj" fmla="val 50000"/>
              </a:avLst>
            </a:prstGeom>
            <a:solidFill>
              <a:srgbClr val="2D2D30"/>
            </a:solidFill>
            <a:ln w="7710" cap="flat">
              <a:noFill/>
              <a:prstDash val="solid"/>
              <a:miter/>
            </a:ln>
            <a:effectLst>
              <a:outerShdw blurRad="203200" sx="101000" sy="101000" algn="ctr"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noProof="0">
                <a:ln>
                  <a:noFill/>
                </a:ln>
                <a:solidFill>
                  <a:schemeClr val="tx1"/>
                </a:solidFill>
                <a:effectLst/>
                <a:uLnTx/>
                <a:uFillTx/>
                <a:latin typeface="Segoe UI Semibold"/>
                <a:ea typeface="+mn-ea"/>
                <a:cs typeface="Segoe UI" pitchFamily="34" charset="0"/>
              </a:endParaRPr>
            </a:p>
          </p:txBody>
        </p:sp>
        <p:sp>
          <p:nvSpPr>
            <p:cNvPr id="42" name="TextBox 41">
              <a:extLst>
                <a:ext uri="{FF2B5EF4-FFF2-40B4-BE49-F238E27FC236}">
                  <a16:creationId xmlns:a16="http://schemas.microsoft.com/office/drawing/2014/main" id="{98899E39-3927-3A11-5E3F-D272ADEE7F10}"/>
                </a:ext>
              </a:extLst>
            </p:cNvPr>
            <p:cNvSpPr txBox="1"/>
            <p:nvPr/>
          </p:nvSpPr>
          <p:spPr>
            <a:xfrm>
              <a:off x="2307723" y="4367726"/>
              <a:ext cx="3634101" cy="487277"/>
            </a:xfrm>
            <a:prstGeom prst="rect">
              <a:avLst/>
            </a:prstGeom>
            <a:noFill/>
          </p:spPr>
          <p:txBody>
            <a:bodyPr wrap="square" lIns="91440" tIns="45720" rIns="91440" bIns="4572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50" normalizeH="0" baseline="0" noProof="0" dirty="0">
                  <a:ln w="3175">
                    <a:noFill/>
                  </a:ln>
                  <a:solidFill>
                    <a:schemeClr val="tx2"/>
                  </a:solidFill>
                  <a:effectLst/>
                  <a:uLnTx/>
                  <a:uFillTx/>
                  <a:latin typeface="Segoe UI Semibold"/>
                  <a:ea typeface="+mn-ea"/>
                  <a:cs typeface="Segoe UI"/>
                </a:rPr>
                <a:t>aka.ms/radius/discord</a:t>
              </a:r>
              <a:endParaRPr kumimoji="0" lang="en-US" sz="1400" b="0" i="0" u="none" strike="noStrike" kern="1200" cap="none" spc="0" normalizeH="0" baseline="0" noProof="0" dirty="0">
                <a:ln>
                  <a:noFill/>
                </a:ln>
                <a:solidFill>
                  <a:schemeClr val="tx2"/>
                </a:solidFill>
                <a:effectLst/>
                <a:uLnTx/>
                <a:uFillTx/>
                <a:latin typeface="Segoe UI"/>
                <a:ea typeface="+mn-ea"/>
                <a:cs typeface="Segoe UI"/>
              </a:endParaRPr>
            </a:p>
          </p:txBody>
        </p:sp>
        <p:pic>
          <p:nvPicPr>
            <p:cNvPr id="43" name="Graphic 38">
              <a:extLst>
                <a:ext uri="{FF2B5EF4-FFF2-40B4-BE49-F238E27FC236}">
                  <a16:creationId xmlns:a16="http://schemas.microsoft.com/office/drawing/2014/main" id="{4F5ACC97-0EAA-E3CC-0C54-0AFF0DD58D10}"/>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1831883" y="4477267"/>
              <a:ext cx="423926" cy="320448"/>
            </a:xfrm>
            <a:prstGeom prst="rect">
              <a:avLst/>
            </a:prstGeom>
          </p:spPr>
        </p:pic>
      </p:grpSp>
      <p:sp>
        <p:nvSpPr>
          <p:cNvPr id="44" name="Google Shape;3570;p44">
            <a:extLst>
              <a:ext uri="{FF2B5EF4-FFF2-40B4-BE49-F238E27FC236}">
                <a16:creationId xmlns:a16="http://schemas.microsoft.com/office/drawing/2014/main" id="{94F0E1E6-4E13-77A0-5433-BCA647DE699B}"/>
              </a:ext>
            </a:extLst>
          </p:cNvPr>
          <p:cNvSpPr txBox="1">
            <a:spLocks/>
          </p:cNvSpPr>
          <p:nvPr/>
        </p:nvSpPr>
        <p:spPr>
          <a:xfrm>
            <a:off x="-23070" y="6400800"/>
            <a:ext cx="5581500" cy="4572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49250" algn="l" rtl="0">
              <a:lnSpc>
                <a:spcPct val="100000"/>
              </a:lnSpc>
              <a:spcBef>
                <a:spcPts val="0"/>
              </a:spcBef>
              <a:spcAft>
                <a:spcPts val="0"/>
              </a:spcAft>
              <a:buClr>
                <a:schemeClr val="lt1"/>
              </a:buClr>
              <a:buSzPts val="1900"/>
              <a:buFont typeface="Catamaran"/>
              <a:buChar char="●"/>
              <a:defRPr sz="1900" b="0" i="0" u="none" strike="noStrike" cap="none">
                <a:solidFill>
                  <a:schemeClr val="tx2"/>
                </a:solidFill>
                <a:latin typeface="Catamaran"/>
                <a:ea typeface="Catamaran"/>
                <a:cs typeface="Catamaran"/>
                <a:sym typeface="Catamaran"/>
              </a:defRPr>
            </a:lvl1pPr>
            <a:lvl2pPr marL="914400" marR="0" lvl="1" indent="-349250" algn="l" rtl="0">
              <a:lnSpc>
                <a:spcPct val="100000"/>
              </a:lnSpc>
              <a:spcBef>
                <a:spcPts val="0"/>
              </a:spcBef>
              <a:spcAft>
                <a:spcPts val="0"/>
              </a:spcAft>
              <a:buClr>
                <a:schemeClr val="lt1"/>
              </a:buClr>
              <a:buSzPts val="1900"/>
              <a:buFont typeface="Catamaran"/>
              <a:buChar char="○"/>
              <a:defRPr sz="1900" b="0" i="0" u="none" strike="noStrike" cap="none">
                <a:solidFill>
                  <a:schemeClr val="lt1"/>
                </a:solidFill>
                <a:latin typeface="Catamaran"/>
                <a:ea typeface="Catamaran"/>
                <a:cs typeface="Catamaran"/>
                <a:sym typeface="Catamaran"/>
              </a:defRPr>
            </a:lvl2pPr>
            <a:lvl3pPr marL="1371600" marR="0" lvl="2" indent="-349250" algn="l" rtl="0">
              <a:lnSpc>
                <a:spcPct val="100000"/>
              </a:lnSpc>
              <a:spcBef>
                <a:spcPts val="0"/>
              </a:spcBef>
              <a:spcAft>
                <a:spcPts val="0"/>
              </a:spcAft>
              <a:buClr>
                <a:schemeClr val="lt1"/>
              </a:buClr>
              <a:buSzPts val="1900"/>
              <a:buFont typeface="Catamaran"/>
              <a:buChar char="■"/>
              <a:defRPr sz="1900" b="0" i="0" u="none" strike="noStrike" cap="none">
                <a:solidFill>
                  <a:schemeClr val="lt1"/>
                </a:solidFill>
                <a:latin typeface="Catamaran"/>
                <a:ea typeface="Catamaran"/>
                <a:cs typeface="Catamaran"/>
                <a:sym typeface="Catamaran"/>
              </a:defRPr>
            </a:lvl3pPr>
            <a:lvl4pPr marL="1828800" marR="0" lvl="3" indent="-349250" algn="l" rtl="0">
              <a:lnSpc>
                <a:spcPct val="100000"/>
              </a:lnSpc>
              <a:spcBef>
                <a:spcPts val="0"/>
              </a:spcBef>
              <a:spcAft>
                <a:spcPts val="0"/>
              </a:spcAft>
              <a:buClr>
                <a:schemeClr val="lt1"/>
              </a:buClr>
              <a:buSzPts val="1900"/>
              <a:buFont typeface="Catamaran"/>
              <a:buChar char="●"/>
              <a:defRPr sz="1900" b="0" i="0" u="none" strike="noStrike" cap="none">
                <a:solidFill>
                  <a:schemeClr val="lt1"/>
                </a:solidFill>
                <a:latin typeface="Catamaran"/>
                <a:ea typeface="Catamaran"/>
                <a:cs typeface="Catamaran"/>
                <a:sym typeface="Catamaran"/>
              </a:defRPr>
            </a:lvl4pPr>
            <a:lvl5pPr marL="2286000" marR="0" lvl="4" indent="-349250" algn="l" rtl="0">
              <a:lnSpc>
                <a:spcPct val="100000"/>
              </a:lnSpc>
              <a:spcBef>
                <a:spcPts val="0"/>
              </a:spcBef>
              <a:spcAft>
                <a:spcPts val="0"/>
              </a:spcAft>
              <a:buClr>
                <a:schemeClr val="lt1"/>
              </a:buClr>
              <a:buSzPts val="1900"/>
              <a:buFont typeface="Catamaran"/>
              <a:buChar char="○"/>
              <a:defRPr sz="1900" b="0" i="0" u="none" strike="noStrike" cap="none">
                <a:solidFill>
                  <a:schemeClr val="lt1"/>
                </a:solidFill>
                <a:latin typeface="Catamaran"/>
                <a:ea typeface="Catamaran"/>
                <a:cs typeface="Catamaran"/>
                <a:sym typeface="Catamaran"/>
              </a:defRPr>
            </a:lvl5pPr>
            <a:lvl6pPr marL="2743200" marR="0" lvl="5" indent="-349250" algn="l" rtl="0">
              <a:lnSpc>
                <a:spcPct val="100000"/>
              </a:lnSpc>
              <a:spcBef>
                <a:spcPts val="0"/>
              </a:spcBef>
              <a:spcAft>
                <a:spcPts val="0"/>
              </a:spcAft>
              <a:buClr>
                <a:schemeClr val="lt1"/>
              </a:buClr>
              <a:buSzPts val="1900"/>
              <a:buFont typeface="Catamaran"/>
              <a:buChar char="■"/>
              <a:defRPr sz="1900" b="0" i="0" u="none" strike="noStrike" cap="none">
                <a:solidFill>
                  <a:schemeClr val="lt1"/>
                </a:solidFill>
                <a:latin typeface="Catamaran"/>
                <a:ea typeface="Catamaran"/>
                <a:cs typeface="Catamaran"/>
                <a:sym typeface="Catamaran"/>
              </a:defRPr>
            </a:lvl6pPr>
            <a:lvl7pPr marL="3200400" marR="0" lvl="6" indent="-349250" algn="l" rtl="0">
              <a:lnSpc>
                <a:spcPct val="100000"/>
              </a:lnSpc>
              <a:spcBef>
                <a:spcPts val="0"/>
              </a:spcBef>
              <a:spcAft>
                <a:spcPts val="0"/>
              </a:spcAft>
              <a:buClr>
                <a:schemeClr val="lt1"/>
              </a:buClr>
              <a:buSzPts val="1900"/>
              <a:buFont typeface="Catamaran"/>
              <a:buChar char="●"/>
              <a:defRPr sz="1900" b="0" i="0" u="none" strike="noStrike" cap="none">
                <a:solidFill>
                  <a:schemeClr val="lt1"/>
                </a:solidFill>
                <a:latin typeface="Catamaran"/>
                <a:ea typeface="Catamaran"/>
                <a:cs typeface="Catamaran"/>
                <a:sym typeface="Catamaran"/>
              </a:defRPr>
            </a:lvl7pPr>
            <a:lvl8pPr marL="3657600" marR="0" lvl="7" indent="-349250" algn="l" rtl="0">
              <a:lnSpc>
                <a:spcPct val="100000"/>
              </a:lnSpc>
              <a:spcBef>
                <a:spcPts val="0"/>
              </a:spcBef>
              <a:spcAft>
                <a:spcPts val="0"/>
              </a:spcAft>
              <a:buClr>
                <a:schemeClr val="lt1"/>
              </a:buClr>
              <a:buSzPts val="1900"/>
              <a:buFont typeface="Catamaran"/>
              <a:buChar char="○"/>
              <a:defRPr sz="1900" b="0" i="0" u="none" strike="noStrike" cap="none">
                <a:solidFill>
                  <a:schemeClr val="lt1"/>
                </a:solidFill>
                <a:latin typeface="Catamaran"/>
                <a:ea typeface="Catamaran"/>
                <a:cs typeface="Catamaran"/>
                <a:sym typeface="Catamaran"/>
              </a:defRPr>
            </a:lvl8pPr>
            <a:lvl9pPr marL="4114800" marR="0" lvl="8" indent="-349250" algn="l" rtl="0">
              <a:lnSpc>
                <a:spcPct val="100000"/>
              </a:lnSpc>
              <a:spcBef>
                <a:spcPts val="0"/>
              </a:spcBef>
              <a:spcAft>
                <a:spcPts val="0"/>
              </a:spcAft>
              <a:buClr>
                <a:schemeClr val="lt1"/>
              </a:buClr>
              <a:buSzPts val="1900"/>
              <a:buFont typeface="Catamaran"/>
              <a:buChar char="■"/>
              <a:defRPr sz="1900" b="0" i="0" u="none" strike="noStrike" cap="none">
                <a:solidFill>
                  <a:schemeClr val="lt1"/>
                </a:solidFill>
                <a:latin typeface="Catamaran"/>
                <a:ea typeface="Catamaran"/>
                <a:cs typeface="Catamaran"/>
                <a:sym typeface="Catamaran"/>
              </a:defRPr>
            </a:lvl9pPr>
          </a:lstStyle>
          <a:p>
            <a:pPr marL="0" indent="0">
              <a:buFont typeface="Catamaran"/>
              <a:buNone/>
            </a:pPr>
            <a:r>
              <a:rPr lang="en-US" dirty="0"/>
              <a:t>Thanks to https://slidesmania.com!</a:t>
            </a:r>
          </a:p>
          <a:p>
            <a:pPr marL="0" indent="0">
              <a:buFont typeface="Catamaran"/>
              <a:buNone/>
            </a:pPr>
            <a:endParaRPr lang="en-US" dirty="0"/>
          </a:p>
        </p:txBody>
      </p:sp>
      <p:grpSp>
        <p:nvGrpSpPr>
          <p:cNvPr id="45" name="Group 44">
            <a:extLst>
              <a:ext uri="{FF2B5EF4-FFF2-40B4-BE49-F238E27FC236}">
                <a16:creationId xmlns:a16="http://schemas.microsoft.com/office/drawing/2014/main" id="{A56DBC88-0492-C6D4-D174-56F1D9A88DC1}"/>
              </a:ext>
            </a:extLst>
          </p:cNvPr>
          <p:cNvGrpSpPr/>
          <p:nvPr/>
        </p:nvGrpSpPr>
        <p:grpSpPr>
          <a:xfrm>
            <a:off x="9882868" y="777580"/>
            <a:ext cx="2196991" cy="594478"/>
            <a:chOff x="1399986" y="4275496"/>
            <a:chExt cx="2675619" cy="723990"/>
          </a:xfrm>
        </p:grpSpPr>
        <p:sp>
          <p:nvSpPr>
            <p:cNvPr id="46" name="Rounded Rectangle 1">
              <a:extLst>
                <a:ext uri="{FF2B5EF4-FFF2-40B4-BE49-F238E27FC236}">
                  <a16:creationId xmlns:a16="http://schemas.microsoft.com/office/drawing/2014/main" id="{DA6675D2-6338-77DE-B6CA-3BA41A963878}"/>
                </a:ext>
              </a:extLst>
            </p:cNvPr>
            <p:cNvSpPr/>
            <p:nvPr/>
          </p:nvSpPr>
          <p:spPr bwMode="auto">
            <a:xfrm>
              <a:off x="1399986" y="4275496"/>
              <a:ext cx="2675619" cy="723990"/>
            </a:xfrm>
            <a:prstGeom prst="roundRect">
              <a:avLst>
                <a:gd name="adj" fmla="val 50000"/>
              </a:avLst>
            </a:prstGeom>
            <a:solidFill>
              <a:srgbClr val="2D2D30"/>
            </a:solidFill>
            <a:ln w="7710" cap="flat">
              <a:noFill/>
              <a:prstDash val="solid"/>
              <a:miter/>
            </a:ln>
            <a:effectLst>
              <a:outerShdw blurRad="203200" sx="101000" sy="101000" algn="ctr"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noProof="0" dirty="0">
                <a:ln>
                  <a:noFill/>
                </a:ln>
                <a:solidFill>
                  <a:schemeClr val="tx1"/>
                </a:solidFill>
                <a:effectLst/>
                <a:uLnTx/>
                <a:uFillTx/>
                <a:latin typeface="Segoe UI Semibold"/>
                <a:ea typeface="+mn-ea"/>
                <a:cs typeface="Segoe UI" pitchFamily="34" charset="0"/>
              </a:endParaRPr>
            </a:p>
          </p:txBody>
        </p:sp>
        <p:sp>
          <p:nvSpPr>
            <p:cNvPr id="47" name="TextBox 46">
              <a:extLst>
                <a:ext uri="{FF2B5EF4-FFF2-40B4-BE49-F238E27FC236}">
                  <a16:creationId xmlns:a16="http://schemas.microsoft.com/office/drawing/2014/main" id="{8697AB72-EA52-F8B2-8DB5-F5FEEAA85E70}"/>
                </a:ext>
              </a:extLst>
            </p:cNvPr>
            <p:cNvSpPr txBox="1"/>
            <p:nvPr/>
          </p:nvSpPr>
          <p:spPr>
            <a:xfrm>
              <a:off x="2307722" y="4367726"/>
              <a:ext cx="1671693" cy="487277"/>
            </a:xfrm>
            <a:prstGeom prst="rect">
              <a:avLst/>
            </a:prstGeom>
            <a:noFill/>
          </p:spPr>
          <p:txBody>
            <a:bodyPr wrap="square" lIns="91440" tIns="45720" rIns="91440" bIns="4572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kern="1200" spc="-50" dirty="0" err="1">
                  <a:ln w="3175">
                    <a:noFill/>
                  </a:ln>
                  <a:solidFill>
                    <a:schemeClr val="tx2"/>
                  </a:solidFill>
                  <a:latin typeface="Segoe UI Semibold"/>
                  <a:ea typeface="+mn-ea"/>
                  <a:cs typeface="Segoe UI"/>
                </a:rPr>
                <a:t>pipe.how</a:t>
              </a:r>
              <a:endParaRPr kumimoji="0" lang="en-US" sz="1400" b="0" i="0" u="none" strike="noStrike" kern="1200" cap="none" spc="0" normalizeH="0" baseline="0" noProof="0" dirty="0">
                <a:ln>
                  <a:noFill/>
                </a:ln>
                <a:solidFill>
                  <a:schemeClr val="tx2"/>
                </a:solidFill>
                <a:effectLst/>
                <a:uLnTx/>
                <a:uFillTx/>
                <a:latin typeface="Segoe UI"/>
                <a:ea typeface="+mn-ea"/>
                <a:cs typeface="Segoe UI"/>
              </a:endParaRPr>
            </a:p>
          </p:txBody>
        </p:sp>
        <p:pic>
          <p:nvPicPr>
            <p:cNvPr id="48" name="Graphic 47">
              <a:extLst>
                <a:ext uri="{FF2B5EF4-FFF2-40B4-BE49-F238E27FC236}">
                  <a16:creationId xmlns:a16="http://schemas.microsoft.com/office/drawing/2014/main" id="{8D3EB86F-9325-0CB0-A077-724D1F9D5B2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783064" y="4425528"/>
              <a:ext cx="423927" cy="423927"/>
            </a:xfrm>
            <a:prstGeom prst="rect">
              <a:avLst/>
            </a:prstGeom>
          </p:spPr>
        </p:pic>
      </p:grpSp>
      <p:grpSp>
        <p:nvGrpSpPr>
          <p:cNvPr id="51" name="Group 50">
            <a:extLst>
              <a:ext uri="{FF2B5EF4-FFF2-40B4-BE49-F238E27FC236}">
                <a16:creationId xmlns:a16="http://schemas.microsoft.com/office/drawing/2014/main" id="{E99EF671-C098-B278-1827-5706E41A2E21}"/>
              </a:ext>
            </a:extLst>
          </p:cNvPr>
          <p:cNvGrpSpPr/>
          <p:nvPr/>
        </p:nvGrpSpPr>
        <p:grpSpPr>
          <a:xfrm>
            <a:off x="9112702" y="121391"/>
            <a:ext cx="3202695" cy="594478"/>
            <a:chOff x="6485047" y="4523129"/>
            <a:chExt cx="3382449" cy="627844"/>
          </a:xfrm>
        </p:grpSpPr>
        <p:sp>
          <p:nvSpPr>
            <p:cNvPr id="52" name="Rounded Rectangle 33">
              <a:extLst>
                <a:ext uri="{FF2B5EF4-FFF2-40B4-BE49-F238E27FC236}">
                  <a16:creationId xmlns:a16="http://schemas.microsoft.com/office/drawing/2014/main" id="{A9ADE0F7-C893-1A72-C508-0FB0F7433831}"/>
                </a:ext>
              </a:extLst>
            </p:cNvPr>
            <p:cNvSpPr/>
            <p:nvPr/>
          </p:nvSpPr>
          <p:spPr bwMode="auto">
            <a:xfrm>
              <a:off x="6485047" y="4523129"/>
              <a:ext cx="3151495" cy="627844"/>
            </a:xfrm>
            <a:prstGeom prst="roundRect">
              <a:avLst>
                <a:gd name="adj" fmla="val 50000"/>
              </a:avLst>
            </a:prstGeom>
            <a:solidFill>
              <a:srgbClr val="2D2D30"/>
            </a:solidFill>
            <a:ln w="7710" cap="flat">
              <a:noFill/>
              <a:prstDash val="solid"/>
              <a:miter/>
            </a:ln>
            <a:effectLst>
              <a:outerShdw blurRad="203200" sx="101000" sy="101000" algn="ctr"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noProof="0" dirty="0">
                <a:ln>
                  <a:noFill/>
                </a:ln>
                <a:solidFill>
                  <a:schemeClr val="tx1"/>
                </a:solidFill>
                <a:effectLst/>
                <a:uLnTx/>
                <a:uFillTx/>
                <a:latin typeface="Segoe UI Semibold"/>
                <a:ea typeface="+mn-ea"/>
                <a:cs typeface="Segoe UI" pitchFamily="34" charset="0"/>
              </a:endParaRPr>
            </a:p>
          </p:txBody>
        </p:sp>
        <p:sp>
          <p:nvSpPr>
            <p:cNvPr id="53" name="TextBox 52">
              <a:extLst>
                <a:ext uri="{FF2B5EF4-FFF2-40B4-BE49-F238E27FC236}">
                  <a16:creationId xmlns:a16="http://schemas.microsoft.com/office/drawing/2014/main" id="{798D94BC-419B-44BF-B7A3-C145FF16363B}"/>
                </a:ext>
              </a:extLst>
            </p:cNvPr>
            <p:cNvSpPr txBox="1"/>
            <p:nvPr/>
          </p:nvSpPr>
          <p:spPr>
            <a:xfrm>
              <a:off x="7527535" y="4599641"/>
              <a:ext cx="2339961" cy="422567"/>
            </a:xfrm>
            <a:prstGeom prst="rect">
              <a:avLst/>
            </a:prstGeom>
            <a:noFill/>
          </p:spPr>
          <p:txBody>
            <a:bodyPr wrap="square" lIns="91440" tIns="45720" rIns="91440" bIns="4572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50" normalizeH="0" baseline="0" noProof="0" dirty="0">
                  <a:ln w="3175">
                    <a:noFill/>
                  </a:ln>
                  <a:solidFill>
                    <a:schemeClr val="tx2"/>
                  </a:solidFill>
                  <a:effectLst/>
                  <a:uLnTx/>
                  <a:uFillTx/>
                  <a:latin typeface="Segoe UI Semibold"/>
                  <a:ea typeface="+mn-ea"/>
                  <a:cs typeface="Segoe UI"/>
                </a:rPr>
                <a:t>@PalmEmanuel</a:t>
              </a:r>
              <a:endParaRPr kumimoji="0" lang="en-US" sz="1400" b="0" i="0" u="none" strike="noStrike" kern="1200" cap="none" spc="0" normalizeH="0" baseline="0" noProof="0" dirty="0">
                <a:ln>
                  <a:noFill/>
                </a:ln>
                <a:solidFill>
                  <a:schemeClr val="tx2"/>
                </a:solidFill>
                <a:effectLst/>
                <a:uLnTx/>
                <a:uFillTx/>
                <a:latin typeface="Segoe UI"/>
                <a:ea typeface="+mn-ea"/>
                <a:cs typeface="Segoe UI"/>
              </a:endParaRPr>
            </a:p>
          </p:txBody>
        </p:sp>
        <p:pic>
          <p:nvPicPr>
            <p:cNvPr id="54" name="Graphic 56">
              <a:extLst>
                <a:ext uri="{FF2B5EF4-FFF2-40B4-BE49-F238E27FC236}">
                  <a16:creationId xmlns:a16="http://schemas.microsoft.com/office/drawing/2014/main" id="{41EF1237-56B9-7EE4-F08C-4F1C25AA6C1E}"/>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6725156" y="4626218"/>
              <a:ext cx="413164" cy="404732"/>
            </a:xfrm>
            <a:prstGeom prst="rect">
              <a:avLst/>
            </a:prstGeom>
            <a:effectLst/>
          </p:spPr>
        </p:pic>
      </p:grpSp>
      <p:pic>
        <p:nvPicPr>
          <p:cNvPr id="55" name="Graphic 56">
            <a:extLst>
              <a:ext uri="{FF2B5EF4-FFF2-40B4-BE49-F238E27FC236}">
                <a16:creationId xmlns:a16="http://schemas.microsoft.com/office/drawing/2014/main" id="{2A845CF0-20A4-5F7C-B40F-C4CEF2E1FBAB}"/>
              </a:ext>
            </a:extLst>
          </p:cNvPr>
          <p:cNvPicPr>
            <a:picLocks noChangeAspect="1"/>
          </p:cNvPicPr>
          <p:nvPr/>
        </p:nvPicPr>
        <p:blipFill>
          <a:blip r:embed="rId9"/>
          <a:srcRect/>
          <a:stretch/>
        </p:blipFill>
        <p:spPr>
          <a:xfrm>
            <a:off x="9779001" y="253373"/>
            <a:ext cx="320788" cy="327874"/>
          </a:xfrm>
          <a:prstGeom prst="rect">
            <a:avLst/>
          </a:prstGeom>
          <a:effec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835"/>
        <p:cNvGrpSpPr/>
        <p:nvPr/>
      </p:nvGrpSpPr>
      <p:grpSpPr>
        <a:xfrm>
          <a:off x="0" y="0"/>
          <a:ext cx="0" cy="0"/>
          <a:chOff x="0" y="0"/>
          <a:chExt cx="0" cy="0"/>
        </a:xfrm>
      </p:grpSpPr>
      <p:sp>
        <p:nvSpPr>
          <p:cNvPr id="4" name="Google Shape;387;p23">
            <a:extLst>
              <a:ext uri="{FF2B5EF4-FFF2-40B4-BE49-F238E27FC236}">
                <a16:creationId xmlns:a16="http://schemas.microsoft.com/office/drawing/2014/main" id="{4F5F1B16-88A2-CB2A-0CE1-44973F95F00E}"/>
              </a:ext>
            </a:extLst>
          </p:cNvPr>
          <p:cNvSpPr txBox="1">
            <a:spLocks/>
          </p:cNvSpPr>
          <p:nvPr/>
        </p:nvSpPr>
        <p:spPr>
          <a:xfrm>
            <a:off x="4365574" y="2495082"/>
            <a:ext cx="6753668" cy="3145275"/>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0" indent="0" algn="ctr">
              <a:lnSpc>
                <a:spcPct val="115000"/>
              </a:lnSpc>
              <a:buClr>
                <a:schemeClr val="lt1"/>
              </a:buClr>
              <a:buSzPts val="1400"/>
              <a:buFont typeface="Catamaran"/>
              <a:buNone/>
              <a:defRPr>
                <a:solidFill>
                  <a:schemeClr val="tx2"/>
                </a:solidFill>
                <a:latin typeface="Catamaran"/>
                <a:ea typeface="Catamaran"/>
                <a:cs typeface="Catamaran"/>
                <a:sym typeface="Catamaran"/>
              </a:defRPr>
            </a:lvl1pPr>
            <a:lvl2pPr marL="914400" indent="-317500" algn="ctr">
              <a:lnSpc>
                <a:spcPct val="115000"/>
              </a:lnSpc>
              <a:spcBef>
                <a:spcPts val="2100"/>
              </a:spcBef>
              <a:buClr>
                <a:schemeClr val="lt1"/>
              </a:buClr>
              <a:buSzPts val="1400"/>
              <a:buFont typeface="Catamaran"/>
              <a:buChar char="○"/>
              <a:defRPr>
                <a:solidFill>
                  <a:schemeClr val="lt1"/>
                </a:solidFill>
                <a:latin typeface="Catamaran"/>
                <a:ea typeface="Catamaran"/>
                <a:cs typeface="Catamaran"/>
                <a:sym typeface="Catamaran"/>
              </a:defRPr>
            </a:lvl2pPr>
            <a:lvl3pPr marL="1371600" indent="-317500" algn="ctr">
              <a:lnSpc>
                <a:spcPct val="115000"/>
              </a:lnSpc>
              <a:spcBef>
                <a:spcPts val="2100"/>
              </a:spcBef>
              <a:buClr>
                <a:schemeClr val="lt1"/>
              </a:buClr>
              <a:buSzPts val="1400"/>
              <a:buFont typeface="Catamaran"/>
              <a:buChar char="■"/>
              <a:defRPr>
                <a:solidFill>
                  <a:schemeClr val="lt1"/>
                </a:solidFill>
                <a:latin typeface="Catamaran"/>
                <a:ea typeface="Catamaran"/>
                <a:cs typeface="Catamaran"/>
                <a:sym typeface="Catamaran"/>
              </a:defRPr>
            </a:lvl3pPr>
            <a:lvl4pPr marL="1828800" indent="-317500" algn="ctr">
              <a:lnSpc>
                <a:spcPct val="115000"/>
              </a:lnSpc>
              <a:spcBef>
                <a:spcPts val="2100"/>
              </a:spcBef>
              <a:buClr>
                <a:schemeClr val="lt1"/>
              </a:buClr>
              <a:buSzPts val="1400"/>
              <a:buFont typeface="Catamaran"/>
              <a:buChar char="●"/>
              <a:defRPr>
                <a:solidFill>
                  <a:schemeClr val="lt1"/>
                </a:solidFill>
                <a:latin typeface="Catamaran"/>
                <a:ea typeface="Catamaran"/>
                <a:cs typeface="Catamaran"/>
                <a:sym typeface="Catamaran"/>
              </a:defRPr>
            </a:lvl4pPr>
            <a:lvl5pPr marL="2286000" indent="-317500" algn="ctr">
              <a:lnSpc>
                <a:spcPct val="115000"/>
              </a:lnSpc>
              <a:spcBef>
                <a:spcPts val="2100"/>
              </a:spcBef>
              <a:buClr>
                <a:schemeClr val="lt1"/>
              </a:buClr>
              <a:buSzPts val="1400"/>
              <a:buFont typeface="Catamaran"/>
              <a:buChar char="○"/>
              <a:defRPr>
                <a:solidFill>
                  <a:schemeClr val="lt1"/>
                </a:solidFill>
                <a:latin typeface="Catamaran"/>
                <a:ea typeface="Catamaran"/>
                <a:cs typeface="Catamaran"/>
                <a:sym typeface="Catamaran"/>
              </a:defRPr>
            </a:lvl5pPr>
            <a:lvl6pPr marL="2743200" indent="-317500" algn="ctr">
              <a:lnSpc>
                <a:spcPct val="115000"/>
              </a:lnSpc>
              <a:spcBef>
                <a:spcPts val="2100"/>
              </a:spcBef>
              <a:buClr>
                <a:schemeClr val="lt1"/>
              </a:buClr>
              <a:buSzPts val="1400"/>
              <a:buFont typeface="Catamaran"/>
              <a:buChar char="■"/>
              <a:defRPr>
                <a:solidFill>
                  <a:schemeClr val="lt1"/>
                </a:solidFill>
                <a:latin typeface="Catamaran"/>
                <a:ea typeface="Catamaran"/>
                <a:cs typeface="Catamaran"/>
                <a:sym typeface="Catamaran"/>
              </a:defRPr>
            </a:lvl6pPr>
            <a:lvl7pPr marL="3200400" indent="-317500" algn="ctr">
              <a:lnSpc>
                <a:spcPct val="115000"/>
              </a:lnSpc>
              <a:spcBef>
                <a:spcPts val="2100"/>
              </a:spcBef>
              <a:buClr>
                <a:schemeClr val="lt1"/>
              </a:buClr>
              <a:buSzPts val="1400"/>
              <a:buFont typeface="Catamaran"/>
              <a:buChar char="●"/>
              <a:defRPr>
                <a:solidFill>
                  <a:schemeClr val="lt1"/>
                </a:solidFill>
                <a:latin typeface="Catamaran"/>
                <a:ea typeface="Catamaran"/>
                <a:cs typeface="Catamaran"/>
                <a:sym typeface="Catamaran"/>
              </a:defRPr>
            </a:lvl7pPr>
            <a:lvl8pPr marL="3657600" indent="-317500" algn="ctr">
              <a:lnSpc>
                <a:spcPct val="115000"/>
              </a:lnSpc>
              <a:spcBef>
                <a:spcPts val="2100"/>
              </a:spcBef>
              <a:buClr>
                <a:schemeClr val="lt1"/>
              </a:buClr>
              <a:buSzPts val="1400"/>
              <a:buFont typeface="Catamaran"/>
              <a:buChar char="○"/>
              <a:defRPr>
                <a:solidFill>
                  <a:schemeClr val="lt1"/>
                </a:solidFill>
                <a:latin typeface="Catamaran"/>
                <a:ea typeface="Catamaran"/>
                <a:cs typeface="Catamaran"/>
                <a:sym typeface="Catamaran"/>
              </a:defRPr>
            </a:lvl8pPr>
            <a:lvl9pPr marL="4114800" indent="-317500" algn="ctr">
              <a:lnSpc>
                <a:spcPct val="115000"/>
              </a:lnSpc>
              <a:spcBef>
                <a:spcPts val="2100"/>
              </a:spcBef>
              <a:spcAft>
                <a:spcPts val="2100"/>
              </a:spcAft>
              <a:buClr>
                <a:schemeClr val="lt1"/>
              </a:buClr>
              <a:buSzPts val="1400"/>
              <a:buFont typeface="Catamaran"/>
              <a:buChar char="■"/>
              <a:defRPr>
                <a:solidFill>
                  <a:schemeClr val="lt1"/>
                </a:solidFill>
                <a:latin typeface="Catamaran"/>
                <a:ea typeface="Catamaran"/>
                <a:cs typeface="Catamaran"/>
                <a:sym typeface="Catamaran"/>
              </a:defRPr>
            </a:lvl9pPr>
          </a:lstStyle>
          <a:p>
            <a:pPr algn="l"/>
            <a:r>
              <a:rPr lang="en-US" sz="3600" dirty="0"/>
              <a:t>❤️ Everything-as-Code</a:t>
            </a:r>
          </a:p>
          <a:p>
            <a:pPr algn="l"/>
            <a:r>
              <a:rPr lang="en-US" sz="3600" dirty="0"/>
              <a:t>📦 Makes modules &amp; tools</a:t>
            </a:r>
          </a:p>
          <a:p>
            <a:pPr algn="l"/>
            <a:r>
              <a:rPr lang="en-US" sz="3600" dirty="0"/>
              <a:t>📃 Fan of Open Source</a:t>
            </a:r>
          </a:p>
          <a:p>
            <a:pPr algn="l"/>
            <a:r>
              <a:rPr lang="en-US" sz="3600" dirty="0"/>
              <a:t>☁️ Blogs at </a:t>
            </a:r>
            <a:r>
              <a:rPr lang="en-US" sz="3600" dirty="0" err="1">
                <a:solidFill>
                  <a:schemeClr val="accent4"/>
                </a:solidFill>
              </a:rPr>
              <a:t>pipe.how</a:t>
            </a:r>
            <a:endParaRPr lang="en-US" sz="3600" dirty="0">
              <a:solidFill>
                <a:schemeClr val="accent4"/>
              </a:solidFill>
            </a:endParaRPr>
          </a:p>
        </p:txBody>
      </p:sp>
      <p:sp>
        <p:nvSpPr>
          <p:cNvPr id="30" name="Google Shape;387;p23">
            <a:extLst>
              <a:ext uri="{FF2B5EF4-FFF2-40B4-BE49-F238E27FC236}">
                <a16:creationId xmlns:a16="http://schemas.microsoft.com/office/drawing/2014/main" id="{0E79A4D8-6676-D321-962E-4D5AA1BC0627}"/>
              </a:ext>
            </a:extLst>
          </p:cNvPr>
          <p:cNvSpPr txBox="1">
            <a:spLocks/>
          </p:cNvSpPr>
          <p:nvPr/>
        </p:nvSpPr>
        <p:spPr>
          <a:xfrm>
            <a:off x="7022653" y="1614136"/>
            <a:ext cx="2614159" cy="683293"/>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0" indent="0" algn="ctr">
              <a:lnSpc>
                <a:spcPct val="115000"/>
              </a:lnSpc>
              <a:buClr>
                <a:schemeClr val="lt1"/>
              </a:buClr>
              <a:buSzPts val="1400"/>
              <a:buFont typeface="Catamaran"/>
              <a:buNone/>
              <a:defRPr>
                <a:solidFill>
                  <a:schemeClr val="tx2"/>
                </a:solidFill>
                <a:latin typeface="Catamaran"/>
                <a:ea typeface="Catamaran"/>
                <a:cs typeface="Catamaran"/>
                <a:sym typeface="Catamaran"/>
              </a:defRPr>
            </a:lvl1pPr>
            <a:lvl2pPr marL="914400" indent="-317500" algn="ctr">
              <a:lnSpc>
                <a:spcPct val="115000"/>
              </a:lnSpc>
              <a:spcBef>
                <a:spcPts val="2100"/>
              </a:spcBef>
              <a:buClr>
                <a:schemeClr val="lt1"/>
              </a:buClr>
              <a:buSzPts val="1400"/>
              <a:buFont typeface="Catamaran"/>
              <a:buChar char="○"/>
              <a:defRPr>
                <a:solidFill>
                  <a:schemeClr val="lt1"/>
                </a:solidFill>
                <a:latin typeface="Catamaran"/>
                <a:ea typeface="Catamaran"/>
                <a:cs typeface="Catamaran"/>
                <a:sym typeface="Catamaran"/>
              </a:defRPr>
            </a:lvl2pPr>
            <a:lvl3pPr marL="1371600" indent="-317500" algn="ctr">
              <a:lnSpc>
                <a:spcPct val="115000"/>
              </a:lnSpc>
              <a:spcBef>
                <a:spcPts val="2100"/>
              </a:spcBef>
              <a:buClr>
                <a:schemeClr val="lt1"/>
              </a:buClr>
              <a:buSzPts val="1400"/>
              <a:buFont typeface="Catamaran"/>
              <a:buChar char="■"/>
              <a:defRPr>
                <a:solidFill>
                  <a:schemeClr val="lt1"/>
                </a:solidFill>
                <a:latin typeface="Catamaran"/>
                <a:ea typeface="Catamaran"/>
                <a:cs typeface="Catamaran"/>
                <a:sym typeface="Catamaran"/>
              </a:defRPr>
            </a:lvl3pPr>
            <a:lvl4pPr marL="1828800" indent="-317500" algn="ctr">
              <a:lnSpc>
                <a:spcPct val="115000"/>
              </a:lnSpc>
              <a:spcBef>
                <a:spcPts val="2100"/>
              </a:spcBef>
              <a:buClr>
                <a:schemeClr val="lt1"/>
              </a:buClr>
              <a:buSzPts val="1400"/>
              <a:buFont typeface="Catamaran"/>
              <a:buChar char="●"/>
              <a:defRPr>
                <a:solidFill>
                  <a:schemeClr val="lt1"/>
                </a:solidFill>
                <a:latin typeface="Catamaran"/>
                <a:ea typeface="Catamaran"/>
                <a:cs typeface="Catamaran"/>
                <a:sym typeface="Catamaran"/>
              </a:defRPr>
            </a:lvl4pPr>
            <a:lvl5pPr marL="2286000" indent="-317500" algn="ctr">
              <a:lnSpc>
                <a:spcPct val="115000"/>
              </a:lnSpc>
              <a:spcBef>
                <a:spcPts val="2100"/>
              </a:spcBef>
              <a:buClr>
                <a:schemeClr val="lt1"/>
              </a:buClr>
              <a:buSzPts val="1400"/>
              <a:buFont typeface="Catamaran"/>
              <a:buChar char="○"/>
              <a:defRPr>
                <a:solidFill>
                  <a:schemeClr val="lt1"/>
                </a:solidFill>
                <a:latin typeface="Catamaran"/>
                <a:ea typeface="Catamaran"/>
                <a:cs typeface="Catamaran"/>
                <a:sym typeface="Catamaran"/>
              </a:defRPr>
            </a:lvl5pPr>
            <a:lvl6pPr marL="2743200" indent="-317500" algn="ctr">
              <a:lnSpc>
                <a:spcPct val="115000"/>
              </a:lnSpc>
              <a:spcBef>
                <a:spcPts val="2100"/>
              </a:spcBef>
              <a:buClr>
                <a:schemeClr val="lt1"/>
              </a:buClr>
              <a:buSzPts val="1400"/>
              <a:buFont typeface="Catamaran"/>
              <a:buChar char="■"/>
              <a:defRPr>
                <a:solidFill>
                  <a:schemeClr val="lt1"/>
                </a:solidFill>
                <a:latin typeface="Catamaran"/>
                <a:ea typeface="Catamaran"/>
                <a:cs typeface="Catamaran"/>
                <a:sym typeface="Catamaran"/>
              </a:defRPr>
            </a:lvl6pPr>
            <a:lvl7pPr marL="3200400" indent="-317500" algn="ctr">
              <a:lnSpc>
                <a:spcPct val="115000"/>
              </a:lnSpc>
              <a:spcBef>
                <a:spcPts val="2100"/>
              </a:spcBef>
              <a:buClr>
                <a:schemeClr val="lt1"/>
              </a:buClr>
              <a:buSzPts val="1400"/>
              <a:buFont typeface="Catamaran"/>
              <a:buChar char="●"/>
              <a:defRPr>
                <a:solidFill>
                  <a:schemeClr val="lt1"/>
                </a:solidFill>
                <a:latin typeface="Catamaran"/>
                <a:ea typeface="Catamaran"/>
                <a:cs typeface="Catamaran"/>
                <a:sym typeface="Catamaran"/>
              </a:defRPr>
            </a:lvl7pPr>
            <a:lvl8pPr marL="3657600" indent="-317500" algn="ctr">
              <a:lnSpc>
                <a:spcPct val="115000"/>
              </a:lnSpc>
              <a:spcBef>
                <a:spcPts val="2100"/>
              </a:spcBef>
              <a:buClr>
                <a:schemeClr val="lt1"/>
              </a:buClr>
              <a:buSzPts val="1400"/>
              <a:buFont typeface="Catamaran"/>
              <a:buChar char="○"/>
              <a:defRPr>
                <a:solidFill>
                  <a:schemeClr val="lt1"/>
                </a:solidFill>
                <a:latin typeface="Catamaran"/>
                <a:ea typeface="Catamaran"/>
                <a:cs typeface="Catamaran"/>
                <a:sym typeface="Catamaran"/>
              </a:defRPr>
            </a:lvl8pPr>
            <a:lvl9pPr marL="4114800" indent="-317500" algn="ctr">
              <a:lnSpc>
                <a:spcPct val="115000"/>
              </a:lnSpc>
              <a:spcBef>
                <a:spcPts val="2100"/>
              </a:spcBef>
              <a:spcAft>
                <a:spcPts val="2100"/>
              </a:spcAft>
              <a:buClr>
                <a:schemeClr val="lt1"/>
              </a:buClr>
              <a:buSzPts val="1400"/>
              <a:buFont typeface="Catamaran"/>
              <a:buChar char="■"/>
              <a:defRPr>
                <a:solidFill>
                  <a:schemeClr val="lt1"/>
                </a:solidFill>
                <a:latin typeface="Catamaran"/>
                <a:ea typeface="Catamaran"/>
                <a:cs typeface="Catamaran"/>
                <a:sym typeface="Catamaran"/>
              </a:defRPr>
            </a:lvl9pPr>
          </a:lstStyle>
          <a:p>
            <a:pPr algn="l"/>
            <a:r>
              <a:rPr lang="en-US" sz="2800" dirty="0">
                <a:solidFill>
                  <a:schemeClr val="accent4"/>
                </a:solidFill>
                <a:latin typeface="Ubuntu Condensed" panose="020B0506030602030204" pitchFamily="34" charset="0"/>
              </a:rPr>
              <a:t>@PalmEmanuel</a:t>
            </a:r>
          </a:p>
        </p:txBody>
      </p:sp>
      <p:grpSp>
        <p:nvGrpSpPr>
          <p:cNvPr id="35" name="Group 34">
            <a:extLst>
              <a:ext uri="{FF2B5EF4-FFF2-40B4-BE49-F238E27FC236}">
                <a16:creationId xmlns:a16="http://schemas.microsoft.com/office/drawing/2014/main" id="{7D37949C-2259-55CA-60D5-6A8129B6C9AC}"/>
              </a:ext>
            </a:extLst>
          </p:cNvPr>
          <p:cNvGrpSpPr/>
          <p:nvPr/>
        </p:nvGrpSpPr>
        <p:grpSpPr>
          <a:xfrm>
            <a:off x="990600" y="829291"/>
            <a:ext cx="3374974" cy="3408747"/>
            <a:chOff x="1482584" y="955310"/>
            <a:chExt cx="2882990" cy="2911840"/>
          </a:xfrm>
        </p:grpSpPr>
        <p:grpSp>
          <p:nvGrpSpPr>
            <p:cNvPr id="29" name="Group 28">
              <a:extLst>
                <a:ext uri="{FF2B5EF4-FFF2-40B4-BE49-F238E27FC236}">
                  <a16:creationId xmlns:a16="http://schemas.microsoft.com/office/drawing/2014/main" id="{A320DD5A-6DB6-EDCD-12CA-4F08A72E4971}"/>
                </a:ext>
              </a:extLst>
            </p:cNvPr>
            <p:cNvGrpSpPr/>
            <p:nvPr/>
          </p:nvGrpSpPr>
          <p:grpSpPr>
            <a:xfrm>
              <a:off x="1482584" y="955310"/>
              <a:ext cx="2882990" cy="2911840"/>
              <a:chOff x="141220" y="184801"/>
              <a:chExt cx="1327200" cy="1340481"/>
            </a:xfrm>
          </p:grpSpPr>
          <p:sp>
            <p:nvSpPr>
              <p:cNvPr id="19" name="Google Shape;2399;p21">
                <a:extLst>
                  <a:ext uri="{FF2B5EF4-FFF2-40B4-BE49-F238E27FC236}">
                    <a16:creationId xmlns:a16="http://schemas.microsoft.com/office/drawing/2014/main" id="{B167EB40-53F4-00EF-05EE-2FAA2CE28CAC}"/>
                  </a:ext>
                </a:extLst>
              </p:cNvPr>
              <p:cNvSpPr/>
              <p:nvPr/>
            </p:nvSpPr>
            <p:spPr>
              <a:xfrm>
                <a:off x="141220" y="184801"/>
                <a:ext cx="1327200" cy="1327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20" name="Google Shape;2400;p21">
                <a:extLst>
                  <a:ext uri="{FF2B5EF4-FFF2-40B4-BE49-F238E27FC236}">
                    <a16:creationId xmlns:a16="http://schemas.microsoft.com/office/drawing/2014/main" id="{FA37561A-E941-F0F4-36A0-9E1853F04C2D}"/>
                  </a:ext>
                </a:extLst>
              </p:cNvPr>
              <p:cNvGrpSpPr/>
              <p:nvPr/>
            </p:nvGrpSpPr>
            <p:grpSpPr>
              <a:xfrm>
                <a:off x="296966" y="850164"/>
                <a:ext cx="500078" cy="675118"/>
                <a:chOff x="9128131" y="2438859"/>
                <a:chExt cx="554656" cy="748800"/>
              </a:xfrm>
            </p:grpSpPr>
            <p:cxnSp>
              <p:nvCxnSpPr>
                <p:cNvPr id="22" name="Google Shape;2402;p21">
                  <a:extLst>
                    <a:ext uri="{FF2B5EF4-FFF2-40B4-BE49-F238E27FC236}">
                      <a16:creationId xmlns:a16="http://schemas.microsoft.com/office/drawing/2014/main" id="{435AB05E-99B3-78A2-DEB0-C5C5FD18E71B}"/>
                    </a:ext>
                  </a:extLst>
                </p:cNvPr>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3" name="Google Shape;2403;p21">
                  <a:extLst>
                    <a:ext uri="{FF2B5EF4-FFF2-40B4-BE49-F238E27FC236}">
                      <a16:creationId xmlns:a16="http://schemas.microsoft.com/office/drawing/2014/main" id="{AA9E1F43-3D35-AD95-0C92-EC39A29E8F29}"/>
                    </a:ext>
                  </a:extLst>
                </p:cNvPr>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4" name="Google Shape;2404;p21">
                  <a:extLst>
                    <a:ext uri="{FF2B5EF4-FFF2-40B4-BE49-F238E27FC236}">
                      <a16:creationId xmlns:a16="http://schemas.microsoft.com/office/drawing/2014/main" id="{C8855790-5BC1-BD1D-EA32-8E4F18D3D55B}"/>
                    </a:ext>
                  </a:extLst>
                </p:cNvPr>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5" name="Google Shape;2405;p21">
                  <a:extLst>
                    <a:ext uri="{FF2B5EF4-FFF2-40B4-BE49-F238E27FC236}">
                      <a16:creationId xmlns:a16="http://schemas.microsoft.com/office/drawing/2014/main" id="{7E2750BA-3BFC-81F5-6407-C553FBBF3DDA}"/>
                    </a:ext>
                  </a:extLst>
                </p:cNvPr>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26" name="Google Shape;2406;p21">
                <a:extLst>
                  <a:ext uri="{FF2B5EF4-FFF2-40B4-BE49-F238E27FC236}">
                    <a16:creationId xmlns:a16="http://schemas.microsoft.com/office/drawing/2014/main" id="{EC7C1F47-8C79-43A7-896F-018CD4D24044}"/>
                  </a:ext>
                </a:extLst>
              </p:cNvPr>
              <p:cNvSpPr/>
              <p:nvPr/>
            </p:nvSpPr>
            <p:spPr>
              <a:xfrm>
                <a:off x="267671" y="352160"/>
                <a:ext cx="989400" cy="989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7" name="Google Shape;2407;p21">
                <a:extLst>
                  <a:ext uri="{FF2B5EF4-FFF2-40B4-BE49-F238E27FC236}">
                    <a16:creationId xmlns:a16="http://schemas.microsoft.com/office/drawing/2014/main" id="{D9400BAB-5165-3500-94F3-39C53779BB1B}"/>
                  </a:ext>
                </a:extLst>
              </p:cNvPr>
              <p:cNvSpPr/>
              <p:nvPr/>
            </p:nvSpPr>
            <p:spPr>
              <a:xfrm>
                <a:off x="444845" y="529335"/>
                <a:ext cx="634800" cy="6348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pic>
          <p:nvPicPr>
            <p:cNvPr id="34" name="Google Shape;2838;p25"/>
            <p:cNvPicPr preferRelativeResize="0"/>
            <p:nvPr/>
          </p:nvPicPr>
          <p:blipFill>
            <a:blip r:embed="rId3"/>
            <a:srcRect/>
            <a:stretch/>
          </p:blipFill>
          <p:spPr>
            <a:xfrm>
              <a:off x="1748387" y="1306891"/>
              <a:ext cx="2170814" cy="2170814"/>
            </a:xfrm>
            <a:prstGeom prst="ellipse">
              <a:avLst/>
            </a:prstGeom>
            <a:noFill/>
            <a:ln w="57150" cap="flat" cmpd="sng">
              <a:solidFill>
                <a:schemeClr val="accent4"/>
              </a:solidFill>
              <a:prstDash val="solid"/>
              <a:round/>
              <a:headEnd type="none" w="sm" len="sm"/>
              <a:tailEnd type="none" w="sm" len="sm"/>
            </a:ln>
          </p:spPr>
        </p:pic>
        <p:pic>
          <p:nvPicPr>
            <p:cNvPr id="16" name="Picture 15" descr="A blue and white diamond with letters&#10;&#10;Description automatically generated">
              <a:extLst>
                <a:ext uri="{FF2B5EF4-FFF2-40B4-BE49-F238E27FC236}">
                  <a16:creationId xmlns:a16="http://schemas.microsoft.com/office/drawing/2014/main" id="{BDB2D78D-F9DC-22ED-E071-341185248482}"/>
                </a:ext>
              </a:extLst>
            </p:cNvPr>
            <p:cNvPicPr>
              <a:picLocks noChangeAspect="1"/>
            </p:cNvPicPr>
            <p:nvPr/>
          </p:nvPicPr>
          <p:blipFill>
            <a:blip r:embed="rId4"/>
            <a:stretch>
              <a:fillRect/>
            </a:stretch>
          </p:blipFill>
          <p:spPr>
            <a:xfrm>
              <a:off x="3197744" y="2762533"/>
              <a:ext cx="695325" cy="695325"/>
            </a:xfrm>
            <a:prstGeom prst="rect">
              <a:avLst/>
            </a:prstGeom>
          </p:spPr>
        </p:pic>
      </p:grpSp>
      <p:sp>
        <p:nvSpPr>
          <p:cNvPr id="36" name="TextBox 35">
            <a:extLst>
              <a:ext uri="{FF2B5EF4-FFF2-40B4-BE49-F238E27FC236}">
                <a16:creationId xmlns:a16="http://schemas.microsoft.com/office/drawing/2014/main" id="{49412F4D-016A-F699-4346-C069468E924F}"/>
              </a:ext>
            </a:extLst>
          </p:cNvPr>
          <p:cNvSpPr txBox="1"/>
          <p:nvPr/>
        </p:nvSpPr>
        <p:spPr>
          <a:xfrm>
            <a:off x="4542982" y="1752248"/>
            <a:ext cx="2614159" cy="523220"/>
          </a:xfrm>
          <a:prstGeom prst="rect">
            <a:avLst/>
          </a:prstGeom>
          <a:noFill/>
        </p:spPr>
        <p:txBody>
          <a:bodyPr wrap="square" rtlCol="0">
            <a:spAutoFit/>
          </a:bodyPr>
          <a:lstStyle/>
          <a:p>
            <a:r>
              <a:rPr lang="en-SE" sz="2800" dirty="0"/>
              <a:t>🧙</a:t>
            </a:r>
            <a:r>
              <a:rPr lang="en-US" sz="2800" dirty="0"/>
              <a:t>☕🍰🧗🥏</a:t>
            </a:r>
          </a:p>
        </p:txBody>
      </p:sp>
      <p:sp>
        <p:nvSpPr>
          <p:cNvPr id="5" name="Title 2">
            <a:extLst>
              <a:ext uri="{FF2B5EF4-FFF2-40B4-BE49-F238E27FC236}">
                <a16:creationId xmlns:a16="http://schemas.microsoft.com/office/drawing/2014/main" id="{9E4AF5F6-DF40-116E-8321-496C6D5FFD7F}"/>
              </a:ext>
            </a:extLst>
          </p:cNvPr>
          <p:cNvSpPr txBox="1">
            <a:spLocks/>
          </p:cNvSpPr>
          <p:nvPr/>
        </p:nvSpPr>
        <p:spPr>
          <a:xfrm>
            <a:off x="4204174" y="1010481"/>
            <a:ext cx="4723981" cy="909209"/>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ctr" rtl="0">
              <a:lnSpc>
                <a:spcPct val="80000"/>
              </a:lnSpc>
              <a:spcBef>
                <a:spcPts val="0"/>
              </a:spcBef>
              <a:spcAft>
                <a:spcPts val="0"/>
              </a:spcAft>
              <a:buClr>
                <a:schemeClr val="dk1"/>
              </a:buClr>
              <a:buSzPts val="5000"/>
              <a:buFont typeface="Ubuntu Condensed"/>
              <a:buNone/>
              <a:defRPr sz="5000" b="1" i="0" u="none" strike="noStrike" cap="none">
                <a:solidFill>
                  <a:schemeClr val="tx2"/>
                </a:solidFill>
                <a:latin typeface="Ubuntu Condensed"/>
                <a:ea typeface="Ubuntu Condensed"/>
                <a:cs typeface="Ubuntu Condensed"/>
                <a:sym typeface="Ubuntu Condensed"/>
              </a:defRPr>
            </a:lvl1pPr>
            <a:lvl2pPr marR="0" lvl="1" algn="ctr" rtl="0">
              <a:lnSpc>
                <a:spcPct val="70000"/>
              </a:lnSpc>
              <a:spcBef>
                <a:spcPts val="0"/>
              </a:spcBef>
              <a:spcAft>
                <a:spcPts val="0"/>
              </a:spcAft>
              <a:buClr>
                <a:schemeClr val="dk1"/>
              </a:buClr>
              <a:buSzPts val="5000"/>
              <a:buFont typeface="Ubuntu Condensed"/>
              <a:buNone/>
              <a:defRPr sz="5000" b="1" i="0" u="none" strike="noStrike" cap="none">
                <a:solidFill>
                  <a:schemeClr val="dk1"/>
                </a:solidFill>
                <a:latin typeface="Ubuntu Condensed"/>
                <a:ea typeface="Ubuntu Condensed"/>
                <a:cs typeface="Ubuntu Condensed"/>
                <a:sym typeface="Ubuntu Condensed"/>
              </a:defRPr>
            </a:lvl2pPr>
            <a:lvl3pPr marR="0" lvl="2" algn="ctr" rtl="0">
              <a:lnSpc>
                <a:spcPct val="70000"/>
              </a:lnSpc>
              <a:spcBef>
                <a:spcPts val="0"/>
              </a:spcBef>
              <a:spcAft>
                <a:spcPts val="0"/>
              </a:spcAft>
              <a:buClr>
                <a:schemeClr val="dk1"/>
              </a:buClr>
              <a:buSzPts val="5000"/>
              <a:buFont typeface="Ubuntu Condensed"/>
              <a:buNone/>
              <a:defRPr sz="5000" b="1" i="0" u="none" strike="noStrike" cap="none">
                <a:solidFill>
                  <a:schemeClr val="dk1"/>
                </a:solidFill>
                <a:latin typeface="Ubuntu Condensed"/>
                <a:ea typeface="Ubuntu Condensed"/>
                <a:cs typeface="Ubuntu Condensed"/>
                <a:sym typeface="Ubuntu Condensed"/>
              </a:defRPr>
            </a:lvl3pPr>
            <a:lvl4pPr marR="0" lvl="3" algn="ctr" rtl="0">
              <a:lnSpc>
                <a:spcPct val="70000"/>
              </a:lnSpc>
              <a:spcBef>
                <a:spcPts val="0"/>
              </a:spcBef>
              <a:spcAft>
                <a:spcPts val="0"/>
              </a:spcAft>
              <a:buClr>
                <a:schemeClr val="dk1"/>
              </a:buClr>
              <a:buSzPts val="5000"/>
              <a:buFont typeface="Ubuntu Condensed"/>
              <a:buNone/>
              <a:defRPr sz="5000" b="1" i="0" u="none" strike="noStrike" cap="none">
                <a:solidFill>
                  <a:schemeClr val="dk1"/>
                </a:solidFill>
                <a:latin typeface="Ubuntu Condensed"/>
                <a:ea typeface="Ubuntu Condensed"/>
                <a:cs typeface="Ubuntu Condensed"/>
                <a:sym typeface="Ubuntu Condensed"/>
              </a:defRPr>
            </a:lvl4pPr>
            <a:lvl5pPr marR="0" lvl="4" algn="ctr" rtl="0">
              <a:lnSpc>
                <a:spcPct val="70000"/>
              </a:lnSpc>
              <a:spcBef>
                <a:spcPts val="0"/>
              </a:spcBef>
              <a:spcAft>
                <a:spcPts val="0"/>
              </a:spcAft>
              <a:buClr>
                <a:schemeClr val="dk1"/>
              </a:buClr>
              <a:buSzPts val="5000"/>
              <a:buFont typeface="Ubuntu Condensed"/>
              <a:buNone/>
              <a:defRPr sz="5000" b="1" i="0" u="none" strike="noStrike" cap="none">
                <a:solidFill>
                  <a:schemeClr val="dk1"/>
                </a:solidFill>
                <a:latin typeface="Ubuntu Condensed"/>
                <a:ea typeface="Ubuntu Condensed"/>
                <a:cs typeface="Ubuntu Condensed"/>
                <a:sym typeface="Ubuntu Condensed"/>
              </a:defRPr>
            </a:lvl5pPr>
            <a:lvl6pPr marR="0" lvl="5" algn="ctr" rtl="0">
              <a:lnSpc>
                <a:spcPct val="70000"/>
              </a:lnSpc>
              <a:spcBef>
                <a:spcPts val="0"/>
              </a:spcBef>
              <a:spcAft>
                <a:spcPts val="0"/>
              </a:spcAft>
              <a:buClr>
                <a:schemeClr val="dk1"/>
              </a:buClr>
              <a:buSzPts val="5000"/>
              <a:buFont typeface="Ubuntu Condensed"/>
              <a:buNone/>
              <a:defRPr sz="5000" b="1" i="0" u="none" strike="noStrike" cap="none">
                <a:solidFill>
                  <a:schemeClr val="dk1"/>
                </a:solidFill>
                <a:latin typeface="Ubuntu Condensed"/>
                <a:ea typeface="Ubuntu Condensed"/>
                <a:cs typeface="Ubuntu Condensed"/>
                <a:sym typeface="Ubuntu Condensed"/>
              </a:defRPr>
            </a:lvl6pPr>
            <a:lvl7pPr marR="0" lvl="6" algn="ctr" rtl="0">
              <a:lnSpc>
                <a:spcPct val="70000"/>
              </a:lnSpc>
              <a:spcBef>
                <a:spcPts val="0"/>
              </a:spcBef>
              <a:spcAft>
                <a:spcPts val="0"/>
              </a:spcAft>
              <a:buClr>
                <a:schemeClr val="dk1"/>
              </a:buClr>
              <a:buSzPts val="5000"/>
              <a:buFont typeface="Ubuntu Condensed"/>
              <a:buNone/>
              <a:defRPr sz="5000" b="1" i="0" u="none" strike="noStrike" cap="none">
                <a:solidFill>
                  <a:schemeClr val="dk1"/>
                </a:solidFill>
                <a:latin typeface="Ubuntu Condensed"/>
                <a:ea typeface="Ubuntu Condensed"/>
                <a:cs typeface="Ubuntu Condensed"/>
                <a:sym typeface="Ubuntu Condensed"/>
              </a:defRPr>
            </a:lvl7pPr>
            <a:lvl8pPr marR="0" lvl="7" algn="ctr" rtl="0">
              <a:lnSpc>
                <a:spcPct val="70000"/>
              </a:lnSpc>
              <a:spcBef>
                <a:spcPts val="0"/>
              </a:spcBef>
              <a:spcAft>
                <a:spcPts val="0"/>
              </a:spcAft>
              <a:buClr>
                <a:schemeClr val="dk1"/>
              </a:buClr>
              <a:buSzPts val="5000"/>
              <a:buFont typeface="Ubuntu Condensed"/>
              <a:buNone/>
              <a:defRPr sz="5000" b="1" i="0" u="none" strike="noStrike" cap="none">
                <a:solidFill>
                  <a:schemeClr val="dk1"/>
                </a:solidFill>
                <a:latin typeface="Ubuntu Condensed"/>
                <a:ea typeface="Ubuntu Condensed"/>
                <a:cs typeface="Ubuntu Condensed"/>
                <a:sym typeface="Ubuntu Condensed"/>
              </a:defRPr>
            </a:lvl8pPr>
            <a:lvl9pPr marR="0" lvl="8" algn="ctr" rtl="0">
              <a:lnSpc>
                <a:spcPct val="70000"/>
              </a:lnSpc>
              <a:spcBef>
                <a:spcPts val="0"/>
              </a:spcBef>
              <a:spcAft>
                <a:spcPts val="0"/>
              </a:spcAft>
              <a:buClr>
                <a:schemeClr val="dk1"/>
              </a:buClr>
              <a:buSzPts val="5000"/>
              <a:buFont typeface="Ubuntu Condensed"/>
              <a:buNone/>
              <a:defRPr sz="5000" b="1" i="0" u="none" strike="noStrike" cap="none">
                <a:solidFill>
                  <a:schemeClr val="dk1"/>
                </a:solidFill>
                <a:latin typeface="Ubuntu Condensed"/>
                <a:ea typeface="Ubuntu Condensed"/>
                <a:cs typeface="Ubuntu Condensed"/>
                <a:sym typeface="Ubuntu Condensed"/>
              </a:defRPr>
            </a:lvl9pPr>
          </a:lstStyle>
          <a:p>
            <a:pPr algn="l"/>
            <a:r>
              <a:rPr lang="en-US" sz="6000"/>
              <a:t>Emanuel Palm</a:t>
            </a:r>
            <a:endParaRPr lang="en-SE" sz="6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iterate type="lt">
                                    <p:tmAbs val="800"/>
                                  </p:iterate>
                                  <p:childTnLst>
                                    <p:set>
                                      <p:cBhvr>
                                        <p:cTn id="26" dur="1" fill="hold">
                                          <p:stCondLst>
                                            <p:cond delay="0"/>
                                          </p:stCondLst>
                                        </p:cTn>
                                        <p:tgtEl>
                                          <p:spTgt spid="3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855"/>
        <p:cNvGrpSpPr/>
        <p:nvPr/>
      </p:nvGrpSpPr>
      <p:grpSpPr>
        <a:xfrm>
          <a:off x="0" y="0"/>
          <a:ext cx="0" cy="0"/>
          <a:chOff x="0" y="0"/>
          <a:chExt cx="0" cy="0"/>
        </a:xfrm>
      </p:grpSpPr>
      <p:pic>
        <p:nvPicPr>
          <p:cNvPr id="7" name="Graphic 6">
            <a:extLst>
              <a:ext uri="{FF2B5EF4-FFF2-40B4-BE49-F238E27FC236}">
                <a16:creationId xmlns:a16="http://schemas.microsoft.com/office/drawing/2014/main" id="{214AA268-5917-7CD8-6DC8-F0BD0382709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303527" y="2302881"/>
            <a:ext cx="1644793" cy="1623576"/>
          </a:xfrm>
          <a:prstGeom prst="rect">
            <a:avLst/>
          </a:prstGeom>
        </p:spPr>
      </p:pic>
      <p:pic>
        <p:nvPicPr>
          <p:cNvPr id="2985" name="Graphic 2984">
            <a:extLst>
              <a:ext uri="{FF2B5EF4-FFF2-40B4-BE49-F238E27FC236}">
                <a16:creationId xmlns:a16="http://schemas.microsoft.com/office/drawing/2014/main" id="{4A9125F0-6390-4BA2-086D-386F34296787}"/>
              </a:ext>
            </a:extLst>
          </p:cNvPr>
          <p:cNvPicPr>
            <a:picLocks noChangeAspect="1"/>
          </p:cNvPicPr>
          <p:nvPr/>
        </p:nvPicPr>
        <p:blipFill>
          <a:blip r:embed="rId5"/>
          <a:srcRect/>
          <a:stretch/>
        </p:blipFill>
        <p:spPr>
          <a:xfrm>
            <a:off x="5305012" y="2307637"/>
            <a:ext cx="1643308" cy="1623576"/>
          </a:xfrm>
          <a:prstGeom prst="rect">
            <a:avLst/>
          </a:prstGeom>
        </p:spPr>
      </p:pic>
      <p:sp>
        <p:nvSpPr>
          <p:cNvPr id="11" name="TextBox 10">
            <a:extLst>
              <a:ext uri="{FF2B5EF4-FFF2-40B4-BE49-F238E27FC236}">
                <a16:creationId xmlns:a16="http://schemas.microsoft.com/office/drawing/2014/main" id="{F86C21FA-C21B-BF35-C123-A2E8624DBE6A}"/>
              </a:ext>
            </a:extLst>
          </p:cNvPr>
          <p:cNvSpPr txBox="1"/>
          <p:nvPr/>
        </p:nvSpPr>
        <p:spPr>
          <a:xfrm>
            <a:off x="5334255" y="3940175"/>
            <a:ext cx="1581978" cy="707886"/>
          </a:xfrm>
          <a:prstGeom prst="rect">
            <a:avLst/>
          </a:prstGeom>
          <a:noFill/>
        </p:spPr>
        <p:txBody>
          <a:bodyPr wrap="square" rtlCol="0">
            <a:spAutoFit/>
          </a:bodyPr>
          <a:lstStyle/>
          <a:p>
            <a:pPr algn="ctr"/>
            <a:r>
              <a:rPr lang="en-US" sz="2000" b="1" dirty="0">
                <a:solidFill>
                  <a:schemeClr val="tx2"/>
                </a:solidFill>
                <a:latin typeface="Ubuntu Condensed" panose="020B0506030602030204" pitchFamily="34" charset="0"/>
              </a:rPr>
              <a:t>Kubernetes (AKS)</a:t>
            </a:r>
            <a:endParaRPr lang="en-SE" sz="2000" b="1" dirty="0">
              <a:solidFill>
                <a:schemeClr val="tx2"/>
              </a:solidFill>
              <a:latin typeface="Ubuntu Condensed" panose="020B0506030602030204" pitchFamily="34" charset="0"/>
            </a:endParaRPr>
          </a:p>
        </p:txBody>
      </p:sp>
      <p:grpSp>
        <p:nvGrpSpPr>
          <p:cNvPr id="2978" name="Group 2977">
            <a:extLst>
              <a:ext uri="{FF2B5EF4-FFF2-40B4-BE49-F238E27FC236}">
                <a16:creationId xmlns:a16="http://schemas.microsoft.com/office/drawing/2014/main" id="{CD0D3E71-2096-8790-B719-671F526B7D01}"/>
              </a:ext>
            </a:extLst>
          </p:cNvPr>
          <p:cNvGrpSpPr/>
          <p:nvPr/>
        </p:nvGrpSpPr>
        <p:grpSpPr>
          <a:xfrm>
            <a:off x="6676611" y="1621490"/>
            <a:ext cx="1581978" cy="1159315"/>
            <a:chOff x="6676611" y="1621490"/>
            <a:chExt cx="1581978" cy="1159315"/>
          </a:xfrm>
        </p:grpSpPr>
        <p:sp>
          <p:nvSpPr>
            <p:cNvPr id="23" name="TextBox 22">
              <a:extLst>
                <a:ext uri="{FF2B5EF4-FFF2-40B4-BE49-F238E27FC236}">
                  <a16:creationId xmlns:a16="http://schemas.microsoft.com/office/drawing/2014/main" id="{5EBE9B7F-FB8D-2D8C-143E-481C52E88E0D}"/>
                </a:ext>
              </a:extLst>
            </p:cNvPr>
            <p:cNvSpPr txBox="1"/>
            <p:nvPr/>
          </p:nvSpPr>
          <p:spPr>
            <a:xfrm>
              <a:off x="6676611" y="1621490"/>
              <a:ext cx="1581978" cy="400110"/>
            </a:xfrm>
            <a:prstGeom prst="rect">
              <a:avLst/>
            </a:prstGeom>
            <a:noFill/>
          </p:spPr>
          <p:txBody>
            <a:bodyPr wrap="square" rtlCol="0">
              <a:spAutoFit/>
            </a:bodyPr>
            <a:lstStyle/>
            <a:p>
              <a:pPr algn="ctr"/>
              <a:r>
                <a:rPr lang="en-US" sz="2000" b="1" dirty="0">
                  <a:solidFill>
                    <a:schemeClr val="tx2"/>
                  </a:solidFill>
                  <a:latin typeface="Ubuntu Condensed" panose="020B0506030602030204" pitchFamily="34" charset="0"/>
                </a:rPr>
                <a:t>Your App</a:t>
              </a:r>
              <a:endParaRPr lang="en-SE" sz="2000" b="1" dirty="0">
                <a:solidFill>
                  <a:schemeClr val="tx2"/>
                </a:solidFill>
                <a:latin typeface="Ubuntu Condensed" panose="020B0506030602030204" pitchFamily="34" charset="0"/>
              </a:endParaRPr>
            </a:p>
          </p:txBody>
        </p:sp>
        <p:grpSp>
          <p:nvGrpSpPr>
            <p:cNvPr id="2865" name="Group 2864">
              <a:extLst>
                <a:ext uri="{FF2B5EF4-FFF2-40B4-BE49-F238E27FC236}">
                  <a16:creationId xmlns:a16="http://schemas.microsoft.com/office/drawing/2014/main" id="{1EBC2A51-7E55-2761-369D-75CCE3FA5364}"/>
                </a:ext>
              </a:extLst>
            </p:cNvPr>
            <p:cNvGrpSpPr/>
            <p:nvPr/>
          </p:nvGrpSpPr>
          <p:grpSpPr>
            <a:xfrm>
              <a:off x="6795347" y="2110485"/>
              <a:ext cx="531360" cy="670320"/>
              <a:chOff x="6795347" y="2404231"/>
              <a:chExt cx="531360" cy="670320"/>
            </a:xfrm>
          </p:grpSpPr>
          <mc:AlternateContent xmlns:mc="http://schemas.openxmlformats.org/markup-compatibility/2006" xmlns:p14="http://schemas.microsoft.com/office/powerpoint/2010/main">
            <mc:Choice Requires="p14">
              <p:contentPart p14:bwMode="auto" r:id="rId6">
                <p14:nvContentPartPr>
                  <p14:cNvPr id="2850" name="Ink 2849">
                    <a:extLst>
                      <a:ext uri="{FF2B5EF4-FFF2-40B4-BE49-F238E27FC236}">
                        <a16:creationId xmlns:a16="http://schemas.microsoft.com/office/drawing/2014/main" id="{F1F18579-FC67-574C-A52D-ADBB5774E7A0}"/>
                      </a:ext>
                    </a:extLst>
                  </p14:cNvPr>
                  <p14:cNvContentPartPr/>
                  <p14:nvPr/>
                </p14:nvContentPartPr>
                <p14:xfrm>
                  <a:off x="6795347" y="2404231"/>
                  <a:ext cx="531360" cy="653040"/>
                </p14:xfrm>
              </p:contentPart>
            </mc:Choice>
            <mc:Fallback xmlns="">
              <p:pic>
                <p:nvPicPr>
                  <p:cNvPr id="2850" name="Ink 2849">
                    <a:extLst>
                      <a:ext uri="{FF2B5EF4-FFF2-40B4-BE49-F238E27FC236}">
                        <a16:creationId xmlns:a16="http://schemas.microsoft.com/office/drawing/2014/main" id="{F1F18579-FC67-574C-A52D-ADBB5774E7A0}"/>
                      </a:ext>
                    </a:extLst>
                  </p:cNvPr>
                  <p:cNvPicPr/>
                  <p:nvPr/>
                </p:nvPicPr>
                <p:blipFill>
                  <a:blip r:embed="rId7"/>
                  <a:stretch>
                    <a:fillRect/>
                  </a:stretch>
                </p:blipFill>
                <p:spPr>
                  <a:xfrm>
                    <a:off x="6777347" y="2386221"/>
                    <a:ext cx="567000" cy="6887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864" name="Ink 2863">
                    <a:extLst>
                      <a:ext uri="{FF2B5EF4-FFF2-40B4-BE49-F238E27FC236}">
                        <a16:creationId xmlns:a16="http://schemas.microsoft.com/office/drawing/2014/main" id="{EC7607F6-FC22-9586-46F7-99D06946CED3}"/>
                      </a:ext>
                    </a:extLst>
                  </p14:cNvPr>
                  <p14:cNvContentPartPr/>
                  <p14:nvPr/>
                </p14:nvContentPartPr>
                <p14:xfrm>
                  <a:off x="6795347" y="2844151"/>
                  <a:ext cx="304560" cy="230400"/>
                </p14:xfrm>
              </p:contentPart>
            </mc:Choice>
            <mc:Fallback xmlns="">
              <p:pic>
                <p:nvPicPr>
                  <p:cNvPr id="2864" name="Ink 2863">
                    <a:extLst>
                      <a:ext uri="{FF2B5EF4-FFF2-40B4-BE49-F238E27FC236}">
                        <a16:creationId xmlns:a16="http://schemas.microsoft.com/office/drawing/2014/main" id="{EC7607F6-FC22-9586-46F7-99D06946CED3}"/>
                      </a:ext>
                    </a:extLst>
                  </p:cNvPr>
                  <p:cNvPicPr/>
                  <p:nvPr/>
                </p:nvPicPr>
                <p:blipFill>
                  <a:blip r:embed="rId9"/>
                  <a:stretch>
                    <a:fillRect/>
                  </a:stretch>
                </p:blipFill>
                <p:spPr>
                  <a:xfrm>
                    <a:off x="6777347" y="2826123"/>
                    <a:ext cx="340200" cy="266096"/>
                  </a:xfrm>
                  <a:prstGeom prst="rect">
                    <a:avLst/>
                  </a:prstGeom>
                </p:spPr>
              </p:pic>
            </mc:Fallback>
          </mc:AlternateContent>
        </p:grpSp>
      </p:grpSp>
      <p:grpSp>
        <p:nvGrpSpPr>
          <p:cNvPr id="2979" name="Group 2978">
            <a:extLst>
              <a:ext uri="{FF2B5EF4-FFF2-40B4-BE49-F238E27FC236}">
                <a16:creationId xmlns:a16="http://schemas.microsoft.com/office/drawing/2014/main" id="{2F2E58F8-3193-EDA0-CF42-0086EF0C0A04}"/>
              </a:ext>
            </a:extLst>
          </p:cNvPr>
          <p:cNvGrpSpPr/>
          <p:nvPr/>
        </p:nvGrpSpPr>
        <p:grpSpPr>
          <a:xfrm>
            <a:off x="2833511" y="605490"/>
            <a:ext cx="6818489" cy="4710631"/>
            <a:chOff x="2833511" y="605490"/>
            <a:chExt cx="6818489" cy="4710631"/>
          </a:xfrm>
        </p:grpSpPr>
        <p:sp>
          <p:nvSpPr>
            <p:cNvPr id="2872" name="Rectangle: Rounded Corners 2871">
              <a:extLst>
                <a:ext uri="{FF2B5EF4-FFF2-40B4-BE49-F238E27FC236}">
                  <a16:creationId xmlns:a16="http://schemas.microsoft.com/office/drawing/2014/main" id="{B58163C9-8C52-3B42-70A1-2C063FBF77FD}"/>
                </a:ext>
              </a:extLst>
            </p:cNvPr>
            <p:cNvSpPr/>
            <p:nvPr/>
          </p:nvSpPr>
          <p:spPr>
            <a:xfrm>
              <a:off x="2833511" y="1541879"/>
              <a:ext cx="6818489" cy="3774242"/>
            </a:xfrm>
            <a:prstGeom prst="roundRect">
              <a:avLst/>
            </a:prstGeom>
            <a:noFill/>
            <a:ln>
              <a:solidFill>
                <a:srgbClr val="50E6FF"/>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pic>
          <p:nvPicPr>
            <p:cNvPr id="2871" name="Graphic 2870">
              <a:extLst>
                <a:ext uri="{FF2B5EF4-FFF2-40B4-BE49-F238E27FC236}">
                  <a16:creationId xmlns:a16="http://schemas.microsoft.com/office/drawing/2014/main" id="{77934370-1891-966B-B4C6-26818A566A5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165602" y="605490"/>
              <a:ext cx="1016000" cy="1016000"/>
            </a:xfrm>
            <a:prstGeom prst="rect">
              <a:avLst/>
            </a:prstGeom>
          </p:spPr>
        </p:pic>
      </p:grpSp>
      <p:grpSp>
        <p:nvGrpSpPr>
          <p:cNvPr id="2977" name="Group 2976">
            <a:extLst>
              <a:ext uri="{FF2B5EF4-FFF2-40B4-BE49-F238E27FC236}">
                <a16:creationId xmlns:a16="http://schemas.microsoft.com/office/drawing/2014/main" id="{D99A2B80-DBD7-FA7C-0D96-AAAF165D692F}"/>
              </a:ext>
            </a:extLst>
          </p:cNvPr>
          <p:cNvGrpSpPr/>
          <p:nvPr/>
        </p:nvGrpSpPr>
        <p:grpSpPr>
          <a:xfrm>
            <a:off x="7122947" y="2921000"/>
            <a:ext cx="4093650" cy="1311776"/>
            <a:chOff x="7122947" y="2921000"/>
            <a:chExt cx="4093650" cy="1311776"/>
          </a:xfrm>
        </p:grpSpPr>
        <p:grpSp>
          <p:nvGrpSpPr>
            <p:cNvPr id="2899" name="Group 2898">
              <a:extLst>
                <a:ext uri="{FF2B5EF4-FFF2-40B4-BE49-F238E27FC236}">
                  <a16:creationId xmlns:a16="http://schemas.microsoft.com/office/drawing/2014/main" id="{FA51A132-2832-BF00-B038-0180D229E38D}"/>
                </a:ext>
              </a:extLst>
            </p:cNvPr>
            <p:cNvGrpSpPr/>
            <p:nvPr/>
          </p:nvGrpSpPr>
          <p:grpSpPr>
            <a:xfrm>
              <a:off x="7122947" y="3081391"/>
              <a:ext cx="916200" cy="330480"/>
              <a:chOff x="7122947" y="3081391"/>
              <a:chExt cx="916200" cy="330480"/>
            </a:xfrm>
          </p:grpSpPr>
          <mc:AlternateContent xmlns:mc="http://schemas.openxmlformats.org/markup-compatibility/2006" xmlns:p14="http://schemas.microsoft.com/office/powerpoint/2010/main">
            <mc:Choice Requires="p14">
              <p:contentPart p14:bwMode="auto" r:id="rId12">
                <p14:nvContentPartPr>
                  <p14:cNvPr id="2897" name="Ink 2896">
                    <a:extLst>
                      <a:ext uri="{FF2B5EF4-FFF2-40B4-BE49-F238E27FC236}">
                        <a16:creationId xmlns:a16="http://schemas.microsoft.com/office/drawing/2014/main" id="{E4997C81-BBAD-7E26-F720-83702BF2178D}"/>
                      </a:ext>
                    </a:extLst>
                  </p14:cNvPr>
                  <p14:cNvContentPartPr/>
                  <p14:nvPr/>
                </p14:nvContentPartPr>
                <p14:xfrm>
                  <a:off x="7122947" y="3081391"/>
                  <a:ext cx="916200" cy="265320"/>
                </p14:xfrm>
              </p:contentPart>
            </mc:Choice>
            <mc:Fallback xmlns="">
              <p:pic>
                <p:nvPicPr>
                  <p:cNvPr id="2897" name="Ink 2896">
                    <a:extLst>
                      <a:ext uri="{FF2B5EF4-FFF2-40B4-BE49-F238E27FC236}">
                        <a16:creationId xmlns:a16="http://schemas.microsoft.com/office/drawing/2014/main" id="{E4997C81-BBAD-7E26-F720-83702BF2178D}"/>
                      </a:ext>
                    </a:extLst>
                  </p:cNvPr>
                  <p:cNvPicPr/>
                  <p:nvPr/>
                </p:nvPicPr>
                <p:blipFill>
                  <a:blip r:embed="rId13"/>
                  <a:stretch>
                    <a:fillRect/>
                  </a:stretch>
                </p:blipFill>
                <p:spPr>
                  <a:xfrm>
                    <a:off x="7104940" y="3063367"/>
                    <a:ext cx="951854" cy="301008"/>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898" name="Ink 2897">
                    <a:extLst>
                      <a:ext uri="{FF2B5EF4-FFF2-40B4-BE49-F238E27FC236}">
                        <a16:creationId xmlns:a16="http://schemas.microsoft.com/office/drawing/2014/main" id="{4BE1592E-6584-B29A-55D8-E538FCCBCAB5}"/>
                      </a:ext>
                    </a:extLst>
                  </p14:cNvPr>
                  <p14:cNvContentPartPr/>
                  <p14:nvPr/>
                </p14:nvContentPartPr>
                <p14:xfrm>
                  <a:off x="7815947" y="3137911"/>
                  <a:ext cx="218160" cy="273960"/>
                </p14:xfrm>
              </p:contentPart>
            </mc:Choice>
            <mc:Fallback xmlns="">
              <p:pic>
                <p:nvPicPr>
                  <p:cNvPr id="2898" name="Ink 2897">
                    <a:extLst>
                      <a:ext uri="{FF2B5EF4-FFF2-40B4-BE49-F238E27FC236}">
                        <a16:creationId xmlns:a16="http://schemas.microsoft.com/office/drawing/2014/main" id="{4BE1592E-6584-B29A-55D8-E538FCCBCAB5}"/>
                      </a:ext>
                    </a:extLst>
                  </p:cNvPr>
                  <p:cNvPicPr/>
                  <p:nvPr/>
                </p:nvPicPr>
                <p:blipFill>
                  <a:blip r:embed="rId15"/>
                  <a:stretch>
                    <a:fillRect/>
                  </a:stretch>
                </p:blipFill>
                <p:spPr>
                  <a:xfrm>
                    <a:off x="7797947" y="3119911"/>
                    <a:ext cx="253800" cy="309600"/>
                  </a:xfrm>
                  <a:prstGeom prst="rect">
                    <a:avLst/>
                  </a:prstGeom>
                </p:spPr>
              </p:pic>
            </mc:Fallback>
          </mc:AlternateContent>
        </p:grpSp>
        <p:grpSp>
          <p:nvGrpSpPr>
            <p:cNvPr id="2976" name="Group 2975">
              <a:extLst>
                <a:ext uri="{FF2B5EF4-FFF2-40B4-BE49-F238E27FC236}">
                  <a16:creationId xmlns:a16="http://schemas.microsoft.com/office/drawing/2014/main" id="{A634ED49-9BB4-BB08-53DE-CCBF9316671A}"/>
                </a:ext>
              </a:extLst>
            </p:cNvPr>
            <p:cNvGrpSpPr/>
            <p:nvPr/>
          </p:nvGrpSpPr>
          <p:grpSpPr>
            <a:xfrm>
              <a:off x="7884333" y="2921000"/>
              <a:ext cx="3332264" cy="1311776"/>
              <a:chOff x="7884333" y="2921000"/>
              <a:chExt cx="3332264" cy="1311776"/>
            </a:xfrm>
          </p:grpSpPr>
          <p:pic>
            <p:nvPicPr>
              <p:cNvPr id="2880" name="Graphic 2879">
                <a:extLst>
                  <a:ext uri="{FF2B5EF4-FFF2-40B4-BE49-F238E27FC236}">
                    <a16:creationId xmlns:a16="http://schemas.microsoft.com/office/drawing/2014/main" id="{7E4D41B5-5354-CC4A-A3A4-0EDD0FECE9FB}"/>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7884333" y="2956120"/>
                <a:ext cx="945760" cy="945760"/>
              </a:xfrm>
              <a:prstGeom prst="rect">
                <a:avLst/>
              </a:prstGeom>
            </p:spPr>
          </p:pic>
          <p:cxnSp>
            <p:nvCxnSpPr>
              <p:cNvPr id="2886" name="Straight Connector 2885">
                <a:extLst>
                  <a:ext uri="{FF2B5EF4-FFF2-40B4-BE49-F238E27FC236}">
                    <a16:creationId xmlns:a16="http://schemas.microsoft.com/office/drawing/2014/main" id="{D366F65C-FC80-937A-EDA5-7C5988887301}"/>
                  </a:ext>
                </a:extLst>
              </p:cNvPr>
              <p:cNvCxnSpPr>
                <a:cxnSpLocks/>
              </p:cNvCxnSpPr>
              <p:nvPr/>
            </p:nvCxnSpPr>
            <p:spPr>
              <a:xfrm>
                <a:off x="8922197" y="3429000"/>
                <a:ext cx="907434" cy="0"/>
              </a:xfrm>
              <a:prstGeom prst="line">
                <a:avLst/>
              </a:prstGeom>
              <a:ln w="19050">
                <a:solidFill>
                  <a:srgbClr val="FFFF00"/>
                </a:solidFill>
                <a:prstDash val="dash"/>
              </a:ln>
            </p:spPr>
            <p:style>
              <a:lnRef idx="1">
                <a:schemeClr val="accent1"/>
              </a:lnRef>
              <a:fillRef idx="0">
                <a:schemeClr val="accent1"/>
              </a:fillRef>
              <a:effectRef idx="0">
                <a:schemeClr val="accent1"/>
              </a:effectRef>
              <a:fontRef idx="minor">
                <a:schemeClr val="tx1"/>
              </a:fontRef>
            </p:style>
          </p:cxnSp>
          <p:grpSp>
            <p:nvGrpSpPr>
              <p:cNvPr id="2967" name="Group 2966">
                <a:extLst>
                  <a:ext uri="{FF2B5EF4-FFF2-40B4-BE49-F238E27FC236}">
                    <a16:creationId xmlns:a16="http://schemas.microsoft.com/office/drawing/2014/main" id="{4896A11F-9F2A-98D9-2E64-390787A71642}"/>
                  </a:ext>
                </a:extLst>
              </p:cNvPr>
              <p:cNvGrpSpPr/>
              <p:nvPr/>
            </p:nvGrpSpPr>
            <p:grpSpPr>
              <a:xfrm>
                <a:off x="9634619" y="2921000"/>
                <a:ext cx="1581978" cy="1311776"/>
                <a:chOff x="9634619" y="2921000"/>
                <a:chExt cx="1581978" cy="1311776"/>
              </a:xfrm>
            </p:grpSpPr>
            <p:pic>
              <p:nvPicPr>
                <p:cNvPr id="2867" name="Graphic 2866">
                  <a:extLst>
                    <a:ext uri="{FF2B5EF4-FFF2-40B4-BE49-F238E27FC236}">
                      <a16:creationId xmlns:a16="http://schemas.microsoft.com/office/drawing/2014/main" id="{3E5C23D1-1233-77DC-3963-ED2A3FF74D1D}"/>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9921735" y="2921000"/>
                  <a:ext cx="1016000" cy="1016000"/>
                </a:xfrm>
                <a:prstGeom prst="rect">
                  <a:avLst/>
                </a:prstGeom>
              </p:spPr>
            </p:pic>
            <p:sp>
              <p:nvSpPr>
                <p:cNvPr id="2962" name="TextBox 2961">
                  <a:extLst>
                    <a:ext uri="{FF2B5EF4-FFF2-40B4-BE49-F238E27FC236}">
                      <a16:creationId xmlns:a16="http://schemas.microsoft.com/office/drawing/2014/main" id="{14A264AC-7D97-C701-2D0B-15CACF3D07B1}"/>
                    </a:ext>
                  </a:extLst>
                </p:cNvPr>
                <p:cNvSpPr txBox="1"/>
                <p:nvPr/>
              </p:nvSpPr>
              <p:spPr>
                <a:xfrm>
                  <a:off x="9634619" y="3832666"/>
                  <a:ext cx="1581978" cy="400110"/>
                </a:xfrm>
                <a:prstGeom prst="rect">
                  <a:avLst/>
                </a:prstGeom>
                <a:noFill/>
              </p:spPr>
              <p:txBody>
                <a:bodyPr wrap="square" rtlCol="0">
                  <a:spAutoFit/>
                </a:bodyPr>
                <a:lstStyle/>
                <a:p>
                  <a:pPr algn="ctr"/>
                  <a:r>
                    <a:rPr lang="en-US" sz="2000" b="1" dirty="0">
                      <a:solidFill>
                        <a:schemeClr val="tx2"/>
                      </a:solidFill>
                      <a:latin typeface="Ubuntu Condensed" panose="020B0506030602030204" pitchFamily="34" charset="0"/>
                    </a:rPr>
                    <a:t>Storage</a:t>
                  </a:r>
                  <a:endParaRPr lang="en-SE" sz="2000" b="1" dirty="0">
                    <a:solidFill>
                      <a:schemeClr val="tx2"/>
                    </a:solidFill>
                    <a:latin typeface="Ubuntu Condensed" panose="020B0506030602030204" pitchFamily="34" charset="0"/>
                  </a:endParaRPr>
                </a:p>
              </p:txBody>
            </p:sp>
          </p:grpSp>
        </p:grpSp>
      </p:grpSp>
      <p:grpSp>
        <p:nvGrpSpPr>
          <p:cNvPr id="2975" name="Group 2974">
            <a:extLst>
              <a:ext uri="{FF2B5EF4-FFF2-40B4-BE49-F238E27FC236}">
                <a16:creationId xmlns:a16="http://schemas.microsoft.com/office/drawing/2014/main" id="{235CACDA-2EC7-269D-70A0-1B0061143D9D}"/>
              </a:ext>
            </a:extLst>
          </p:cNvPr>
          <p:cNvGrpSpPr/>
          <p:nvPr/>
        </p:nvGrpSpPr>
        <p:grpSpPr>
          <a:xfrm>
            <a:off x="5069053" y="3781231"/>
            <a:ext cx="2053894" cy="3002603"/>
            <a:chOff x="5069053" y="3781231"/>
            <a:chExt cx="2053894" cy="3002603"/>
          </a:xfrm>
        </p:grpSpPr>
        <p:grpSp>
          <p:nvGrpSpPr>
            <p:cNvPr id="2896" name="Group 2895">
              <a:extLst>
                <a:ext uri="{FF2B5EF4-FFF2-40B4-BE49-F238E27FC236}">
                  <a16:creationId xmlns:a16="http://schemas.microsoft.com/office/drawing/2014/main" id="{3255E61E-F3EB-023B-6272-C6B5864ABE29}"/>
                </a:ext>
              </a:extLst>
            </p:cNvPr>
            <p:cNvGrpSpPr/>
            <p:nvPr/>
          </p:nvGrpSpPr>
          <p:grpSpPr>
            <a:xfrm>
              <a:off x="6434267" y="3781231"/>
              <a:ext cx="505800" cy="1886760"/>
              <a:chOff x="6434267" y="3781231"/>
              <a:chExt cx="505800" cy="1886760"/>
            </a:xfrm>
          </p:grpSpPr>
          <mc:AlternateContent xmlns:mc="http://schemas.openxmlformats.org/markup-compatibility/2006" xmlns:p14="http://schemas.microsoft.com/office/powerpoint/2010/main">
            <mc:Choice Requires="p14">
              <p:contentPart p14:bwMode="auto" r:id="rId20">
                <p14:nvContentPartPr>
                  <p14:cNvPr id="2894" name="Ink 2893">
                    <a:extLst>
                      <a:ext uri="{FF2B5EF4-FFF2-40B4-BE49-F238E27FC236}">
                        <a16:creationId xmlns:a16="http://schemas.microsoft.com/office/drawing/2014/main" id="{23E44EE7-EE3C-091A-03D0-D93C1195C535}"/>
                      </a:ext>
                    </a:extLst>
                  </p14:cNvPr>
                  <p14:cNvContentPartPr/>
                  <p14:nvPr/>
                </p14:nvContentPartPr>
                <p14:xfrm>
                  <a:off x="6527507" y="3781231"/>
                  <a:ext cx="412560" cy="1873440"/>
                </p14:xfrm>
              </p:contentPart>
            </mc:Choice>
            <mc:Fallback xmlns="">
              <p:pic>
                <p:nvPicPr>
                  <p:cNvPr id="2894" name="Ink 2893">
                    <a:extLst>
                      <a:ext uri="{FF2B5EF4-FFF2-40B4-BE49-F238E27FC236}">
                        <a16:creationId xmlns:a16="http://schemas.microsoft.com/office/drawing/2014/main" id="{23E44EE7-EE3C-091A-03D0-D93C1195C535}"/>
                      </a:ext>
                    </a:extLst>
                  </p:cNvPr>
                  <p:cNvPicPr/>
                  <p:nvPr/>
                </p:nvPicPr>
                <p:blipFill>
                  <a:blip r:embed="rId21"/>
                  <a:stretch>
                    <a:fillRect/>
                  </a:stretch>
                </p:blipFill>
                <p:spPr>
                  <a:xfrm>
                    <a:off x="6509507" y="3763231"/>
                    <a:ext cx="448200" cy="19090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895" name="Ink 2894">
                    <a:extLst>
                      <a:ext uri="{FF2B5EF4-FFF2-40B4-BE49-F238E27FC236}">
                        <a16:creationId xmlns:a16="http://schemas.microsoft.com/office/drawing/2014/main" id="{44699F8E-0413-CD4B-71DD-36ED7D43E3EF}"/>
                      </a:ext>
                    </a:extLst>
                  </p14:cNvPr>
                  <p14:cNvContentPartPr/>
                  <p14:nvPr/>
                </p14:nvContentPartPr>
                <p14:xfrm>
                  <a:off x="6434267" y="5474671"/>
                  <a:ext cx="392400" cy="193320"/>
                </p14:xfrm>
              </p:contentPart>
            </mc:Choice>
            <mc:Fallback xmlns="">
              <p:pic>
                <p:nvPicPr>
                  <p:cNvPr id="2895" name="Ink 2894">
                    <a:extLst>
                      <a:ext uri="{FF2B5EF4-FFF2-40B4-BE49-F238E27FC236}">
                        <a16:creationId xmlns:a16="http://schemas.microsoft.com/office/drawing/2014/main" id="{44699F8E-0413-CD4B-71DD-36ED7D43E3EF}"/>
                      </a:ext>
                    </a:extLst>
                  </p:cNvPr>
                  <p:cNvPicPr/>
                  <p:nvPr/>
                </p:nvPicPr>
                <p:blipFill>
                  <a:blip r:embed="rId23"/>
                  <a:stretch>
                    <a:fillRect/>
                  </a:stretch>
                </p:blipFill>
                <p:spPr>
                  <a:xfrm>
                    <a:off x="6416267" y="5456671"/>
                    <a:ext cx="428040" cy="228960"/>
                  </a:xfrm>
                  <a:prstGeom prst="rect">
                    <a:avLst/>
                  </a:prstGeom>
                </p:spPr>
              </p:pic>
            </mc:Fallback>
          </mc:AlternateContent>
        </p:grpSp>
        <p:grpSp>
          <p:nvGrpSpPr>
            <p:cNvPr id="2966" name="Group 2965">
              <a:extLst>
                <a:ext uri="{FF2B5EF4-FFF2-40B4-BE49-F238E27FC236}">
                  <a16:creationId xmlns:a16="http://schemas.microsoft.com/office/drawing/2014/main" id="{AF58FC64-C468-BEC0-F135-A212B02B3979}"/>
                </a:ext>
              </a:extLst>
            </p:cNvPr>
            <p:cNvGrpSpPr/>
            <p:nvPr/>
          </p:nvGrpSpPr>
          <p:grpSpPr>
            <a:xfrm>
              <a:off x="5069053" y="5405425"/>
              <a:ext cx="2053894" cy="1378409"/>
              <a:chOff x="5069053" y="5405425"/>
              <a:chExt cx="2053894" cy="1378409"/>
            </a:xfrm>
          </p:grpSpPr>
          <p:pic>
            <p:nvPicPr>
              <p:cNvPr id="2878" name="Graphic 2877">
                <a:extLst>
                  <a:ext uri="{FF2B5EF4-FFF2-40B4-BE49-F238E27FC236}">
                    <a16:creationId xmlns:a16="http://schemas.microsoft.com/office/drawing/2014/main" id="{34C6CAE8-CE95-A5E9-87BD-A44A90F40E18}"/>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5594686" y="5405425"/>
                <a:ext cx="1002628" cy="1002628"/>
              </a:xfrm>
              <a:prstGeom prst="rect">
                <a:avLst/>
              </a:prstGeom>
            </p:spPr>
          </p:pic>
          <p:sp>
            <p:nvSpPr>
              <p:cNvPr id="2963" name="TextBox 2962">
                <a:extLst>
                  <a:ext uri="{FF2B5EF4-FFF2-40B4-BE49-F238E27FC236}">
                    <a16:creationId xmlns:a16="http://schemas.microsoft.com/office/drawing/2014/main" id="{59FC84A8-300D-B177-0F63-35C8F54641DF}"/>
                  </a:ext>
                </a:extLst>
              </p:cNvPr>
              <p:cNvSpPr txBox="1"/>
              <p:nvPr/>
            </p:nvSpPr>
            <p:spPr>
              <a:xfrm>
                <a:off x="5069053" y="6383724"/>
                <a:ext cx="2053894" cy="400110"/>
              </a:xfrm>
              <a:prstGeom prst="rect">
                <a:avLst/>
              </a:prstGeom>
              <a:noFill/>
            </p:spPr>
            <p:txBody>
              <a:bodyPr wrap="square" rtlCol="0">
                <a:spAutoFit/>
              </a:bodyPr>
              <a:lstStyle/>
              <a:p>
                <a:pPr algn="ctr"/>
                <a:r>
                  <a:rPr lang="en-US" sz="2000" b="1" dirty="0">
                    <a:solidFill>
                      <a:schemeClr val="tx2"/>
                    </a:solidFill>
                    <a:latin typeface="Ubuntu Condensed" panose="020B0506030602030204" pitchFamily="34" charset="0"/>
                  </a:rPr>
                  <a:t>Managed Identity</a:t>
                </a:r>
                <a:endParaRPr lang="en-SE" sz="2000" b="1" dirty="0">
                  <a:solidFill>
                    <a:schemeClr val="tx2"/>
                  </a:solidFill>
                  <a:latin typeface="Ubuntu Condensed" panose="020B0506030602030204" pitchFamily="34" charset="0"/>
                </a:endParaRPr>
              </a:p>
            </p:txBody>
          </p:sp>
        </p:grpSp>
      </p:grpSp>
      <p:grpSp>
        <p:nvGrpSpPr>
          <p:cNvPr id="2974" name="Group 2973">
            <a:extLst>
              <a:ext uri="{FF2B5EF4-FFF2-40B4-BE49-F238E27FC236}">
                <a16:creationId xmlns:a16="http://schemas.microsoft.com/office/drawing/2014/main" id="{0675AD42-E78D-8001-75A2-DC3A393311C2}"/>
              </a:ext>
            </a:extLst>
          </p:cNvPr>
          <p:cNvGrpSpPr/>
          <p:nvPr/>
        </p:nvGrpSpPr>
        <p:grpSpPr>
          <a:xfrm>
            <a:off x="1478360" y="3589711"/>
            <a:ext cx="3895347" cy="1402783"/>
            <a:chOff x="1478360" y="3589711"/>
            <a:chExt cx="3895347" cy="1402783"/>
          </a:xfrm>
        </p:grpSpPr>
        <p:grpSp>
          <p:nvGrpSpPr>
            <p:cNvPr id="2973" name="Group 2972">
              <a:extLst>
                <a:ext uri="{FF2B5EF4-FFF2-40B4-BE49-F238E27FC236}">
                  <a16:creationId xmlns:a16="http://schemas.microsoft.com/office/drawing/2014/main" id="{C97302C8-25B8-CCDB-7B69-D3C9654B033A}"/>
                </a:ext>
              </a:extLst>
            </p:cNvPr>
            <p:cNvGrpSpPr/>
            <p:nvPr/>
          </p:nvGrpSpPr>
          <p:grpSpPr>
            <a:xfrm>
              <a:off x="4517627" y="3589711"/>
              <a:ext cx="856080" cy="542520"/>
              <a:chOff x="4517627" y="3589711"/>
              <a:chExt cx="856080" cy="542520"/>
            </a:xfrm>
          </p:grpSpPr>
          <mc:AlternateContent xmlns:mc="http://schemas.openxmlformats.org/markup-compatibility/2006" xmlns:p14="http://schemas.microsoft.com/office/powerpoint/2010/main">
            <mc:Choice Requires="p14">
              <p:contentPart p14:bwMode="auto" r:id="rId26">
                <p14:nvContentPartPr>
                  <p14:cNvPr id="2959" name="Ink 2958">
                    <a:extLst>
                      <a:ext uri="{FF2B5EF4-FFF2-40B4-BE49-F238E27FC236}">
                        <a16:creationId xmlns:a16="http://schemas.microsoft.com/office/drawing/2014/main" id="{2C780F2D-03A4-D1BA-0F97-D65E8AF64837}"/>
                      </a:ext>
                    </a:extLst>
                  </p14:cNvPr>
                  <p14:cNvContentPartPr/>
                  <p14:nvPr/>
                </p14:nvContentPartPr>
                <p14:xfrm>
                  <a:off x="4517627" y="3589711"/>
                  <a:ext cx="856080" cy="517680"/>
                </p14:xfrm>
              </p:contentPart>
            </mc:Choice>
            <mc:Fallback xmlns="">
              <p:pic>
                <p:nvPicPr>
                  <p:cNvPr id="2959" name="Ink 2958">
                    <a:extLst>
                      <a:ext uri="{FF2B5EF4-FFF2-40B4-BE49-F238E27FC236}">
                        <a16:creationId xmlns:a16="http://schemas.microsoft.com/office/drawing/2014/main" id="{2C780F2D-03A4-D1BA-0F97-D65E8AF64837}"/>
                      </a:ext>
                    </a:extLst>
                  </p:cNvPr>
                  <p:cNvPicPr/>
                  <p:nvPr/>
                </p:nvPicPr>
                <p:blipFill>
                  <a:blip r:embed="rId27"/>
                  <a:stretch>
                    <a:fillRect/>
                  </a:stretch>
                </p:blipFill>
                <p:spPr>
                  <a:xfrm>
                    <a:off x="4499619" y="3571724"/>
                    <a:ext cx="891735" cy="553295"/>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961" name="Ink 2960">
                    <a:extLst>
                      <a:ext uri="{FF2B5EF4-FFF2-40B4-BE49-F238E27FC236}">
                        <a16:creationId xmlns:a16="http://schemas.microsoft.com/office/drawing/2014/main" id="{9BE2B6E5-B84A-B488-651C-28D0C7F30BF1}"/>
                      </a:ext>
                    </a:extLst>
                  </p14:cNvPr>
                  <p14:cNvContentPartPr/>
                  <p14:nvPr/>
                </p14:nvContentPartPr>
                <p14:xfrm>
                  <a:off x="4524107" y="3883111"/>
                  <a:ext cx="261000" cy="249120"/>
                </p14:xfrm>
              </p:contentPart>
            </mc:Choice>
            <mc:Fallback xmlns="">
              <p:pic>
                <p:nvPicPr>
                  <p:cNvPr id="2961" name="Ink 2960">
                    <a:extLst>
                      <a:ext uri="{FF2B5EF4-FFF2-40B4-BE49-F238E27FC236}">
                        <a16:creationId xmlns:a16="http://schemas.microsoft.com/office/drawing/2014/main" id="{9BE2B6E5-B84A-B488-651C-28D0C7F30BF1}"/>
                      </a:ext>
                    </a:extLst>
                  </p:cNvPr>
                  <p:cNvPicPr/>
                  <p:nvPr/>
                </p:nvPicPr>
                <p:blipFill>
                  <a:blip r:embed="rId29"/>
                  <a:stretch>
                    <a:fillRect/>
                  </a:stretch>
                </p:blipFill>
                <p:spPr>
                  <a:xfrm>
                    <a:off x="4506107" y="3865111"/>
                    <a:ext cx="296640" cy="284760"/>
                  </a:xfrm>
                  <a:prstGeom prst="rect">
                    <a:avLst/>
                  </a:prstGeom>
                </p:spPr>
              </p:pic>
            </mc:Fallback>
          </mc:AlternateContent>
        </p:grpSp>
        <p:grpSp>
          <p:nvGrpSpPr>
            <p:cNvPr id="2970" name="Group 2969">
              <a:extLst>
                <a:ext uri="{FF2B5EF4-FFF2-40B4-BE49-F238E27FC236}">
                  <a16:creationId xmlns:a16="http://schemas.microsoft.com/office/drawing/2014/main" id="{03435A3A-0866-F85A-7D7B-63B481046832}"/>
                </a:ext>
              </a:extLst>
            </p:cNvPr>
            <p:cNvGrpSpPr/>
            <p:nvPr/>
          </p:nvGrpSpPr>
          <p:grpSpPr>
            <a:xfrm>
              <a:off x="1478360" y="3665117"/>
              <a:ext cx="3063781" cy="1327377"/>
              <a:chOff x="1478360" y="3665117"/>
              <a:chExt cx="3063781" cy="1327377"/>
            </a:xfrm>
          </p:grpSpPr>
          <p:pic>
            <p:nvPicPr>
              <p:cNvPr id="2879" name="Graphic 2878">
                <a:extLst>
                  <a:ext uri="{FF2B5EF4-FFF2-40B4-BE49-F238E27FC236}">
                    <a16:creationId xmlns:a16="http://schemas.microsoft.com/office/drawing/2014/main" id="{02B2D9ED-B3EF-67E0-4EE3-09D8964E1BCF}"/>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3596381" y="3700237"/>
                <a:ext cx="945760" cy="945760"/>
              </a:xfrm>
              <a:prstGeom prst="rect">
                <a:avLst/>
              </a:prstGeom>
            </p:spPr>
          </p:pic>
          <p:cxnSp>
            <p:nvCxnSpPr>
              <p:cNvPr id="2883" name="Straight Connector 2882">
                <a:extLst>
                  <a:ext uri="{FF2B5EF4-FFF2-40B4-BE49-F238E27FC236}">
                    <a16:creationId xmlns:a16="http://schemas.microsoft.com/office/drawing/2014/main" id="{5D3BEB5E-7306-485B-AA8B-3DD5B7691BB4}"/>
                  </a:ext>
                </a:extLst>
              </p:cNvPr>
              <p:cNvCxnSpPr>
                <a:cxnSpLocks/>
              </p:cNvCxnSpPr>
              <p:nvPr/>
            </p:nvCxnSpPr>
            <p:spPr>
              <a:xfrm>
                <a:off x="2673797" y="4182888"/>
                <a:ext cx="907434" cy="0"/>
              </a:xfrm>
              <a:prstGeom prst="line">
                <a:avLst/>
              </a:prstGeom>
              <a:ln w="19050">
                <a:solidFill>
                  <a:srgbClr val="FFFF00"/>
                </a:solidFill>
                <a:prstDash val="dash"/>
              </a:ln>
            </p:spPr>
            <p:style>
              <a:lnRef idx="1">
                <a:schemeClr val="accent1"/>
              </a:lnRef>
              <a:fillRef idx="0">
                <a:schemeClr val="accent1"/>
              </a:fillRef>
              <a:effectRef idx="0">
                <a:schemeClr val="accent1"/>
              </a:effectRef>
              <a:fontRef idx="minor">
                <a:schemeClr val="tx1"/>
              </a:fontRef>
            </p:style>
          </p:cxnSp>
          <p:grpSp>
            <p:nvGrpSpPr>
              <p:cNvPr id="2968" name="Group 2967">
                <a:extLst>
                  <a:ext uri="{FF2B5EF4-FFF2-40B4-BE49-F238E27FC236}">
                    <a16:creationId xmlns:a16="http://schemas.microsoft.com/office/drawing/2014/main" id="{56A10584-4036-A595-61CB-D534EFED5D35}"/>
                  </a:ext>
                </a:extLst>
              </p:cNvPr>
              <p:cNvGrpSpPr/>
              <p:nvPr/>
            </p:nvGrpSpPr>
            <p:grpSpPr>
              <a:xfrm>
                <a:off x="1478360" y="3665117"/>
                <a:ext cx="1177520" cy="1327377"/>
                <a:chOff x="1478360" y="3665117"/>
                <a:chExt cx="1177520" cy="1327377"/>
              </a:xfrm>
            </p:grpSpPr>
            <p:pic>
              <p:nvPicPr>
                <p:cNvPr id="2869" name="Graphic 2868">
                  <a:extLst>
                    <a:ext uri="{FF2B5EF4-FFF2-40B4-BE49-F238E27FC236}">
                      <a16:creationId xmlns:a16="http://schemas.microsoft.com/office/drawing/2014/main" id="{B89FF0EC-7A1C-142B-2C89-60C8C4D90021}"/>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1562773" y="3665117"/>
                  <a:ext cx="1016000" cy="1016000"/>
                </a:xfrm>
                <a:prstGeom prst="rect">
                  <a:avLst/>
                </a:prstGeom>
              </p:spPr>
            </p:pic>
            <p:sp>
              <p:nvSpPr>
                <p:cNvPr id="2964" name="TextBox 2963">
                  <a:extLst>
                    <a:ext uri="{FF2B5EF4-FFF2-40B4-BE49-F238E27FC236}">
                      <a16:creationId xmlns:a16="http://schemas.microsoft.com/office/drawing/2014/main" id="{AA39B478-23EB-49A0-6FF5-B222C77422CE}"/>
                    </a:ext>
                  </a:extLst>
                </p:cNvPr>
                <p:cNvSpPr txBox="1"/>
                <p:nvPr/>
              </p:nvSpPr>
              <p:spPr>
                <a:xfrm>
                  <a:off x="1478360" y="4592384"/>
                  <a:ext cx="1177520" cy="400110"/>
                </a:xfrm>
                <a:prstGeom prst="rect">
                  <a:avLst/>
                </a:prstGeom>
                <a:noFill/>
              </p:spPr>
              <p:txBody>
                <a:bodyPr wrap="square" rtlCol="0">
                  <a:spAutoFit/>
                </a:bodyPr>
                <a:lstStyle/>
                <a:p>
                  <a:pPr algn="ctr"/>
                  <a:r>
                    <a:rPr lang="en-US" sz="2000" b="1" dirty="0">
                      <a:solidFill>
                        <a:schemeClr val="tx2"/>
                      </a:solidFill>
                      <a:latin typeface="Ubuntu Condensed" panose="020B0506030602030204" pitchFamily="34" charset="0"/>
                    </a:rPr>
                    <a:t>Function</a:t>
                  </a:r>
                  <a:endParaRPr lang="en-SE" sz="2000" b="1" dirty="0">
                    <a:solidFill>
                      <a:schemeClr val="tx2"/>
                    </a:solidFill>
                    <a:latin typeface="Ubuntu Condensed" panose="020B0506030602030204" pitchFamily="34" charset="0"/>
                  </a:endParaRPr>
                </a:p>
              </p:txBody>
            </p:sp>
          </p:grpSp>
        </p:grpSp>
      </p:grpSp>
      <p:grpSp>
        <p:nvGrpSpPr>
          <p:cNvPr id="2972" name="Group 2971">
            <a:extLst>
              <a:ext uri="{FF2B5EF4-FFF2-40B4-BE49-F238E27FC236}">
                <a16:creationId xmlns:a16="http://schemas.microsoft.com/office/drawing/2014/main" id="{D16B1170-0166-2881-7893-2E6A40400E9A}"/>
              </a:ext>
            </a:extLst>
          </p:cNvPr>
          <p:cNvGrpSpPr/>
          <p:nvPr/>
        </p:nvGrpSpPr>
        <p:grpSpPr>
          <a:xfrm>
            <a:off x="1485561" y="2262640"/>
            <a:ext cx="3889226" cy="1330353"/>
            <a:chOff x="1485561" y="2262640"/>
            <a:chExt cx="3889226" cy="1330353"/>
          </a:xfrm>
        </p:grpSpPr>
        <p:grpSp>
          <p:nvGrpSpPr>
            <p:cNvPr id="2906" name="Group 2905">
              <a:extLst>
                <a:ext uri="{FF2B5EF4-FFF2-40B4-BE49-F238E27FC236}">
                  <a16:creationId xmlns:a16="http://schemas.microsoft.com/office/drawing/2014/main" id="{0DBDA671-40D8-27C3-426F-7F1DCBCF56B9}"/>
                </a:ext>
              </a:extLst>
            </p:cNvPr>
            <p:cNvGrpSpPr/>
            <p:nvPr/>
          </p:nvGrpSpPr>
          <p:grpSpPr>
            <a:xfrm>
              <a:off x="4385147" y="2460751"/>
              <a:ext cx="989640" cy="293760"/>
              <a:chOff x="4385147" y="2460751"/>
              <a:chExt cx="989640" cy="293760"/>
            </a:xfrm>
          </p:grpSpPr>
          <mc:AlternateContent xmlns:mc="http://schemas.openxmlformats.org/markup-compatibility/2006" xmlns:p14="http://schemas.microsoft.com/office/powerpoint/2010/main">
            <mc:Choice Requires="p14">
              <p:contentPart p14:bwMode="auto" r:id="rId32">
                <p14:nvContentPartPr>
                  <p14:cNvPr id="2904" name="Ink 2903">
                    <a:extLst>
                      <a:ext uri="{FF2B5EF4-FFF2-40B4-BE49-F238E27FC236}">
                        <a16:creationId xmlns:a16="http://schemas.microsoft.com/office/drawing/2014/main" id="{5C7721D1-34D8-3B93-AFA6-7A9EE06D1551}"/>
                      </a:ext>
                    </a:extLst>
                  </p14:cNvPr>
                  <p14:cNvContentPartPr/>
                  <p14:nvPr/>
                </p14:nvContentPartPr>
                <p14:xfrm>
                  <a:off x="4429067" y="2570551"/>
                  <a:ext cx="945720" cy="183960"/>
                </p14:xfrm>
              </p:contentPart>
            </mc:Choice>
            <mc:Fallback xmlns="">
              <p:pic>
                <p:nvPicPr>
                  <p:cNvPr id="2904" name="Ink 2903">
                    <a:extLst>
                      <a:ext uri="{FF2B5EF4-FFF2-40B4-BE49-F238E27FC236}">
                        <a16:creationId xmlns:a16="http://schemas.microsoft.com/office/drawing/2014/main" id="{5C7721D1-34D8-3B93-AFA6-7A9EE06D1551}"/>
                      </a:ext>
                    </a:extLst>
                  </p:cNvPr>
                  <p:cNvPicPr/>
                  <p:nvPr/>
                </p:nvPicPr>
                <p:blipFill>
                  <a:blip r:embed="rId33"/>
                  <a:stretch>
                    <a:fillRect/>
                  </a:stretch>
                </p:blipFill>
                <p:spPr>
                  <a:xfrm>
                    <a:off x="4411067" y="2552551"/>
                    <a:ext cx="981360" cy="2196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905" name="Ink 2904">
                    <a:extLst>
                      <a:ext uri="{FF2B5EF4-FFF2-40B4-BE49-F238E27FC236}">
                        <a16:creationId xmlns:a16="http://schemas.microsoft.com/office/drawing/2014/main" id="{3820519C-78A8-4CF1-89F0-BF7FB4EB52C3}"/>
                      </a:ext>
                    </a:extLst>
                  </p14:cNvPr>
                  <p14:cNvContentPartPr/>
                  <p14:nvPr/>
                </p14:nvContentPartPr>
                <p14:xfrm>
                  <a:off x="4385147" y="2460751"/>
                  <a:ext cx="177840" cy="271080"/>
                </p14:xfrm>
              </p:contentPart>
            </mc:Choice>
            <mc:Fallback xmlns="">
              <p:pic>
                <p:nvPicPr>
                  <p:cNvPr id="2905" name="Ink 2904">
                    <a:extLst>
                      <a:ext uri="{FF2B5EF4-FFF2-40B4-BE49-F238E27FC236}">
                        <a16:creationId xmlns:a16="http://schemas.microsoft.com/office/drawing/2014/main" id="{3820519C-78A8-4CF1-89F0-BF7FB4EB52C3}"/>
                      </a:ext>
                    </a:extLst>
                  </p:cNvPr>
                  <p:cNvPicPr/>
                  <p:nvPr/>
                </p:nvPicPr>
                <p:blipFill>
                  <a:blip r:embed="rId35"/>
                  <a:stretch>
                    <a:fillRect/>
                  </a:stretch>
                </p:blipFill>
                <p:spPr>
                  <a:xfrm>
                    <a:off x="4367110" y="2442775"/>
                    <a:ext cx="213552" cy="306673"/>
                  </a:xfrm>
                  <a:prstGeom prst="rect">
                    <a:avLst/>
                  </a:prstGeom>
                </p:spPr>
              </p:pic>
            </mc:Fallback>
          </mc:AlternateContent>
        </p:grpSp>
        <p:grpSp>
          <p:nvGrpSpPr>
            <p:cNvPr id="2971" name="Group 2970">
              <a:extLst>
                <a:ext uri="{FF2B5EF4-FFF2-40B4-BE49-F238E27FC236}">
                  <a16:creationId xmlns:a16="http://schemas.microsoft.com/office/drawing/2014/main" id="{539A78BB-0FAA-5617-0BF9-7E4F1B9B18CC}"/>
                </a:ext>
              </a:extLst>
            </p:cNvPr>
            <p:cNvGrpSpPr/>
            <p:nvPr/>
          </p:nvGrpSpPr>
          <p:grpSpPr>
            <a:xfrm>
              <a:off x="1485561" y="2262640"/>
              <a:ext cx="3041430" cy="1330353"/>
              <a:chOff x="1485561" y="2262640"/>
              <a:chExt cx="3041430" cy="1330353"/>
            </a:xfrm>
          </p:grpSpPr>
          <p:pic>
            <p:nvPicPr>
              <p:cNvPr id="2876" name="Graphic 2875">
                <a:extLst>
                  <a:ext uri="{FF2B5EF4-FFF2-40B4-BE49-F238E27FC236}">
                    <a16:creationId xmlns:a16="http://schemas.microsoft.com/office/drawing/2014/main" id="{72AF7E01-3052-F45C-3589-49071DC52F1D}"/>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3581231" y="2262640"/>
                <a:ext cx="945760" cy="945760"/>
              </a:xfrm>
              <a:prstGeom prst="rect">
                <a:avLst/>
              </a:prstGeom>
            </p:spPr>
          </p:pic>
          <p:cxnSp>
            <p:nvCxnSpPr>
              <p:cNvPr id="2882" name="Straight Connector 2881">
                <a:extLst>
                  <a:ext uri="{FF2B5EF4-FFF2-40B4-BE49-F238E27FC236}">
                    <a16:creationId xmlns:a16="http://schemas.microsoft.com/office/drawing/2014/main" id="{16E86FFF-6F77-F413-D201-5AA9A4F835CC}"/>
                  </a:ext>
                </a:extLst>
              </p:cNvPr>
              <p:cNvCxnSpPr>
                <a:cxnSpLocks/>
              </p:cNvCxnSpPr>
              <p:nvPr/>
            </p:nvCxnSpPr>
            <p:spPr>
              <a:xfrm>
                <a:off x="2673797" y="2735520"/>
                <a:ext cx="907434" cy="0"/>
              </a:xfrm>
              <a:prstGeom prst="line">
                <a:avLst/>
              </a:prstGeom>
              <a:ln w="19050">
                <a:solidFill>
                  <a:srgbClr val="FFFF00"/>
                </a:solidFill>
                <a:prstDash val="dash"/>
              </a:ln>
            </p:spPr>
            <p:style>
              <a:lnRef idx="1">
                <a:schemeClr val="accent1"/>
              </a:lnRef>
              <a:fillRef idx="0">
                <a:schemeClr val="accent1"/>
              </a:fillRef>
              <a:effectRef idx="0">
                <a:schemeClr val="accent1"/>
              </a:effectRef>
              <a:fontRef idx="minor">
                <a:schemeClr val="tx1"/>
              </a:fontRef>
            </p:style>
          </p:cxnSp>
          <p:grpSp>
            <p:nvGrpSpPr>
              <p:cNvPr id="2969" name="Group 2968">
                <a:extLst>
                  <a:ext uri="{FF2B5EF4-FFF2-40B4-BE49-F238E27FC236}">
                    <a16:creationId xmlns:a16="http://schemas.microsoft.com/office/drawing/2014/main" id="{4D8F5205-85B4-A876-A3F8-7AA47CE07482}"/>
                  </a:ext>
                </a:extLst>
              </p:cNvPr>
              <p:cNvGrpSpPr/>
              <p:nvPr/>
            </p:nvGrpSpPr>
            <p:grpSpPr>
              <a:xfrm>
                <a:off x="1485561" y="2262640"/>
                <a:ext cx="1177520" cy="1330353"/>
                <a:chOff x="1485561" y="2262640"/>
                <a:chExt cx="1177520" cy="1330353"/>
              </a:xfrm>
            </p:grpSpPr>
            <p:pic>
              <p:nvPicPr>
                <p:cNvPr id="2874" name="Graphic 2873">
                  <a:extLst>
                    <a:ext uri="{FF2B5EF4-FFF2-40B4-BE49-F238E27FC236}">
                      <a16:creationId xmlns:a16="http://schemas.microsoft.com/office/drawing/2014/main" id="{AD0815A4-08D6-9CA4-5E75-64E75CD5884D}"/>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1570464" y="2262640"/>
                  <a:ext cx="993312" cy="993312"/>
                </a:xfrm>
                <a:prstGeom prst="rect">
                  <a:avLst/>
                </a:prstGeom>
              </p:spPr>
            </p:pic>
            <p:sp>
              <p:nvSpPr>
                <p:cNvPr id="2965" name="TextBox 2964">
                  <a:extLst>
                    <a:ext uri="{FF2B5EF4-FFF2-40B4-BE49-F238E27FC236}">
                      <a16:creationId xmlns:a16="http://schemas.microsoft.com/office/drawing/2014/main" id="{24D3D93B-5316-9922-D431-A1E92C43B951}"/>
                    </a:ext>
                  </a:extLst>
                </p:cNvPr>
                <p:cNvSpPr txBox="1"/>
                <p:nvPr/>
              </p:nvSpPr>
              <p:spPr>
                <a:xfrm>
                  <a:off x="1485561" y="3192883"/>
                  <a:ext cx="1177520" cy="400110"/>
                </a:xfrm>
                <a:prstGeom prst="rect">
                  <a:avLst/>
                </a:prstGeom>
                <a:noFill/>
              </p:spPr>
              <p:txBody>
                <a:bodyPr wrap="square" rtlCol="0">
                  <a:spAutoFit/>
                </a:bodyPr>
                <a:lstStyle/>
                <a:p>
                  <a:pPr algn="ctr"/>
                  <a:r>
                    <a:rPr lang="en-US" sz="2000" b="1" dirty="0">
                      <a:solidFill>
                        <a:schemeClr val="tx2"/>
                      </a:solidFill>
                      <a:latin typeface="Ubuntu Condensed" panose="020B0506030602030204" pitchFamily="34" charset="0"/>
                    </a:rPr>
                    <a:t>Key Vault</a:t>
                  </a:r>
                  <a:endParaRPr lang="en-SE" sz="2000" b="1" dirty="0">
                    <a:solidFill>
                      <a:schemeClr val="tx2"/>
                    </a:solidFill>
                    <a:latin typeface="Ubuntu Condensed" panose="020B0506030602030204" pitchFamily="34" charset="0"/>
                  </a:endParaRPr>
                </a:p>
              </p:txBody>
            </p:sp>
          </p:grpSp>
        </p:grpSp>
      </p:grpSp>
    </p:spTree>
    <p:extLst>
      <p:ext uri="{BB962C8B-B14F-4D97-AF65-F5344CB8AC3E}">
        <p14:creationId xmlns:p14="http://schemas.microsoft.com/office/powerpoint/2010/main" val="34918384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78"/>
                                        </p:tgtEl>
                                        <p:attrNameLst>
                                          <p:attrName>style.visibility</p:attrName>
                                        </p:attrNameLst>
                                      </p:cBhvr>
                                      <p:to>
                                        <p:strVal val="visible"/>
                                      </p:to>
                                    </p:set>
                                    <p:animEffect transition="in" filter="fade">
                                      <p:cBhvr>
                                        <p:cTn id="7" dur="500"/>
                                        <p:tgtEl>
                                          <p:spTgt spid="2978"/>
                                        </p:tgtEl>
                                      </p:cBhvr>
                                    </p:animEffect>
                                  </p:childTnLst>
                                </p:cTn>
                              </p:par>
                              <p:par>
                                <p:cTn id="8" presetID="10" presetClass="entr" presetSubtype="0" fill="hold" nodeType="withEffect">
                                  <p:stCondLst>
                                    <p:cond delay="0"/>
                                  </p:stCondLst>
                                  <p:childTnLst>
                                    <p:set>
                                      <p:cBhvr>
                                        <p:cTn id="9" dur="1" fill="hold">
                                          <p:stCondLst>
                                            <p:cond delay="0"/>
                                          </p:stCondLst>
                                        </p:cTn>
                                        <p:tgtEl>
                                          <p:spTgt spid="2985"/>
                                        </p:tgtEl>
                                        <p:attrNameLst>
                                          <p:attrName>style.visibility</p:attrName>
                                        </p:attrNameLst>
                                      </p:cBhvr>
                                      <p:to>
                                        <p:strVal val="visible"/>
                                      </p:to>
                                    </p:set>
                                    <p:animEffect transition="in" filter="fade">
                                      <p:cBhvr>
                                        <p:cTn id="10" dur="500"/>
                                        <p:tgtEl>
                                          <p:spTgt spid="298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500"/>
                                        <p:tgtEl>
                                          <p:spTgt spid="2978"/>
                                        </p:tgtEl>
                                      </p:cBhvr>
                                    </p:animEffect>
                                    <p:set>
                                      <p:cBhvr>
                                        <p:cTn id="15" dur="1" fill="hold">
                                          <p:stCondLst>
                                            <p:cond delay="499"/>
                                          </p:stCondLst>
                                        </p:cTn>
                                        <p:tgtEl>
                                          <p:spTgt spid="2978"/>
                                        </p:tgtEl>
                                        <p:attrNameLst>
                                          <p:attrName>style.visibility</p:attrName>
                                        </p:attrNameLst>
                                      </p:cBhvr>
                                      <p:to>
                                        <p:strVal val="hidden"/>
                                      </p:to>
                                    </p:set>
                                  </p:childTnLst>
                                </p:cTn>
                              </p:par>
                              <p:par>
                                <p:cTn id="16" presetID="10" presetClass="entr" presetSubtype="0" fill="hold" nodeType="withEffect">
                                  <p:stCondLst>
                                    <p:cond delay="0"/>
                                  </p:stCondLst>
                                  <p:childTnLst>
                                    <p:set>
                                      <p:cBhvr>
                                        <p:cTn id="17" dur="1" fill="hold">
                                          <p:stCondLst>
                                            <p:cond delay="0"/>
                                          </p:stCondLst>
                                        </p:cTn>
                                        <p:tgtEl>
                                          <p:spTgt spid="2979"/>
                                        </p:tgtEl>
                                        <p:attrNameLst>
                                          <p:attrName>style.visibility</p:attrName>
                                        </p:attrNameLst>
                                      </p:cBhvr>
                                      <p:to>
                                        <p:strVal val="visible"/>
                                      </p:to>
                                    </p:set>
                                    <p:animEffect transition="in" filter="fade">
                                      <p:cBhvr>
                                        <p:cTn id="18" dur="500"/>
                                        <p:tgtEl>
                                          <p:spTgt spid="2979"/>
                                        </p:tgtEl>
                                      </p:cBhvr>
                                    </p:animEffect>
                                  </p:childTnLst>
                                </p:cTn>
                              </p:par>
                              <p:par>
                                <p:cTn id="19" presetID="10" presetClass="entr" presetSubtype="0" fill="hold" nodeType="withEffect">
                                  <p:stCondLst>
                                    <p:cond delay="0"/>
                                  </p:stCondLst>
                                  <p:childTnLst>
                                    <p:set>
                                      <p:cBhvr>
                                        <p:cTn id="20" dur="1" fill="hold">
                                          <p:stCondLst>
                                            <p:cond delay="0"/>
                                          </p:stCondLst>
                                        </p:cTn>
                                        <p:tgtEl>
                                          <p:spTgt spid="2977"/>
                                        </p:tgtEl>
                                        <p:attrNameLst>
                                          <p:attrName>style.visibility</p:attrName>
                                        </p:attrNameLst>
                                      </p:cBhvr>
                                      <p:to>
                                        <p:strVal val="visible"/>
                                      </p:to>
                                    </p:set>
                                    <p:animEffect transition="in" filter="fade">
                                      <p:cBhvr>
                                        <p:cTn id="21" dur="500"/>
                                        <p:tgtEl>
                                          <p:spTgt spid="2977"/>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2975"/>
                                        </p:tgtEl>
                                        <p:attrNameLst>
                                          <p:attrName>style.visibility</p:attrName>
                                        </p:attrNameLst>
                                      </p:cBhvr>
                                      <p:to>
                                        <p:strVal val="visible"/>
                                      </p:to>
                                    </p:set>
                                    <p:animEffect transition="in" filter="fade">
                                      <p:cBhvr>
                                        <p:cTn id="26" dur="500"/>
                                        <p:tgtEl>
                                          <p:spTgt spid="2975"/>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974"/>
                                        </p:tgtEl>
                                        <p:attrNameLst>
                                          <p:attrName>style.visibility</p:attrName>
                                        </p:attrNameLst>
                                      </p:cBhvr>
                                      <p:to>
                                        <p:strVal val="visible"/>
                                      </p:to>
                                    </p:set>
                                    <p:animEffect transition="in" filter="fade">
                                      <p:cBhvr>
                                        <p:cTn id="31" dur="500"/>
                                        <p:tgtEl>
                                          <p:spTgt spid="2974"/>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2972"/>
                                        </p:tgtEl>
                                        <p:attrNameLst>
                                          <p:attrName>style.visibility</p:attrName>
                                        </p:attrNameLst>
                                      </p:cBhvr>
                                      <p:to>
                                        <p:strVal val="visible"/>
                                      </p:to>
                                    </p:set>
                                    <p:animEffect transition="in" filter="fade">
                                      <p:cBhvr>
                                        <p:cTn id="36" dur="500"/>
                                        <p:tgtEl>
                                          <p:spTgt spid="29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855"/>
        <p:cNvGrpSpPr/>
        <p:nvPr/>
      </p:nvGrpSpPr>
      <p:grpSpPr>
        <a:xfrm>
          <a:off x="0" y="0"/>
          <a:ext cx="0" cy="0"/>
          <a:chOff x="0" y="0"/>
          <a:chExt cx="0" cy="0"/>
        </a:xfrm>
      </p:grpSpPr>
      <p:sp>
        <p:nvSpPr>
          <p:cNvPr id="2856" name="Google Shape;2856;p28"/>
          <p:cNvSpPr txBox="1">
            <a:spLocks noGrp="1"/>
          </p:cNvSpPr>
          <p:nvPr>
            <p:ph type="title"/>
          </p:nvPr>
        </p:nvSpPr>
        <p:spPr>
          <a:xfrm>
            <a:off x="2703300" y="915349"/>
            <a:ext cx="6785400" cy="1246825"/>
          </a:xfrm>
          <a:prstGeom prst="rect">
            <a:avLst/>
          </a:prstGeom>
        </p:spPr>
        <p:txBody>
          <a:bodyPr spcFirstLastPara="1" wrap="square" lIns="121900" tIns="121900" rIns="121900" bIns="121900" anchor="t" anchorCtr="0">
            <a:noAutofit/>
          </a:bodyPr>
          <a:lstStyle/>
          <a:p>
            <a:pPr marL="0" lvl="0" indent="0" rtl="0">
              <a:spcBef>
                <a:spcPts val="0"/>
              </a:spcBef>
              <a:spcAft>
                <a:spcPts val="0"/>
              </a:spcAft>
              <a:buNone/>
            </a:pPr>
            <a:r>
              <a:rPr lang="en" sz="6000" dirty="0"/>
              <a:t>Session Overview</a:t>
            </a:r>
            <a:endParaRPr sz="6000" dirty="0"/>
          </a:p>
        </p:txBody>
      </p:sp>
      <p:grpSp>
        <p:nvGrpSpPr>
          <p:cNvPr id="14" name="Group 13">
            <a:extLst>
              <a:ext uri="{FF2B5EF4-FFF2-40B4-BE49-F238E27FC236}">
                <a16:creationId xmlns:a16="http://schemas.microsoft.com/office/drawing/2014/main" id="{F7FDF254-D087-1E1F-DE3D-2C596BA38A2A}"/>
              </a:ext>
            </a:extLst>
          </p:cNvPr>
          <p:cNvGrpSpPr/>
          <p:nvPr/>
        </p:nvGrpSpPr>
        <p:grpSpPr>
          <a:xfrm>
            <a:off x="1917809" y="2315116"/>
            <a:ext cx="1523656" cy="2408375"/>
            <a:chOff x="1917809" y="2315116"/>
            <a:chExt cx="1523656" cy="2408375"/>
          </a:xfrm>
        </p:grpSpPr>
        <p:pic>
          <p:nvPicPr>
            <p:cNvPr id="6" name="Graphic 5">
              <a:extLst>
                <a:ext uri="{FF2B5EF4-FFF2-40B4-BE49-F238E27FC236}">
                  <a16:creationId xmlns:a16="http://schemas.microsoft.com/office/drawing/2014/main" id="{7A231867-D158-BD9E-1C06-E03FA04889EA}"/>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5" r="75173"/>
            <a:stretch/>
          </p:blipFill>
          <p:spPr>
            <a:xfrm>
              <a:off x="1917809" y="2596174"/>
              <a:ext cx="1523656" cy="1665652"/>
            </a:xfrm>
            <a:prstGeom prst="rect">
              <a:avLst/>
            </a:prstGeom>
          </p:spPr>
        </p:pic>
        <p:sp>
          <p:nvSpPr>
            <p:cNvPr id="2" name="TextBox 1">
              <a:extLst>
                <a:ext uri="{FF2B5EF4-FFF2-40B4-BE49-F238E27FC236}">
                  <a16:creationId xmlns:a16="http://schemas.microsoft.com/office/drawing/2014/main" id="{71A5A4F5-570D-46F4-0A20-FB972543B878}"/>
                </a:ext>
              </a:extLst>
            </p:cNvPr>
            <p:cNvSpPr txBox="1"/>
            <p:nvPr/>
          </p:nvSpPr>
          <p:spPr>
            <a:xfrm>
              <a:off x="2032109" y="2315116"/>
              <a:ext cx="311041" cy="461665"/>
            </a:xfrm>
            <a:prstGeom prst="rect">
              <a:avLst/>
            </a:prstGeom>
            <a:noFill/>
          </p:spPr>
          <p:txBody>
            <a:bodyPr wrap="square" rtlCol="0">
              <a:spAutoFit/>
            </a:bodyPr>
            <a:lstStyle/>
            <a:p>
              <a:r>
                <a:rPr lang="en-US" sz="2400" b="1" dirty="0">
                  <a:solidFill>
                    <a:schemeClr val="tx2"/>
                  </a:solidFill>
                  <a:latin typeface="Ubuntu Condensed" panose="020B0506030602030204" pitchFamily="34" charset="0"/>
                </a:rPr>
                <a:t>1</a:t>
              </a:r>
              <a:endParaRPr lang="en-SE" sz="2400" b="1" dirty="0">
                <a:solidFill>
                  <a:schemeClr val="tx2"/>
                </a:solidFill>
                <a:latin typeface="Ubuntu Condensed" panose="020B0506030602030204" pitchFamily="34" charset="0"/>
              </a:endParaRPr>
            </a:p>
          </p:txBody>
        </p:sp>
        <p:sp>
          <p:nvSpPr>
            <p:cNvPr id="11" name="TextBox 10">
              <a:extLst>
                <a:ext uri="{FF2B5EF4-FFF2-40B4-BE49-F238E27FC236}">
                  <a16:creationId xmlns:a16="http://schemas.microsoft.com/office/drawing/2014/main" id="{F86C21FA-C21B-BF35-C123-A2E8624DBE6A}"/>
                </a:ext>
              </a:extLst>
            </p:cNvPr>
            <p:cNvSpPr txBox="1"/>
            <p:nvPr/>
          </p:nvSpPr>
          <p:spPr>
            <a:xfrm>
              <a:off x="1998771" y="4261826"/>
              <a:ext cx="1361731" cy="461665"/>
            </a:xfrm>
            <a:prstGeom prst="rect">
              <a:avLst/>
            </a:prstGeom>
            <a:noFill/>
          </p:spPr>
          <p:txBody>
            <a:bodyPr wrap="square" rtlCol="0">
              <a:spAutoFit/>
            </a:bodyPr>
            <a:lstStyle/>
            <a:p>
              <a:pPr algn="ctr"/>
              <a:r>
                <a:rPr lang="en-US" sz="2400" b="1" dirty="0">
                  <a:solidFill>
                    <a:schemeClr val="tx2"/>
                  </a:solidFill>
                  <a:latin typeface="Ubuntu Condensed" panose="020B0506030602030204" pitchFamily="34" charset="0"/>
                </a:rPr>
                <a:t>Radius?</a:t>
              </a:r>
              <a:endParaRPr lang="en-SE" sz="2400" b="1" dirty="0">
                <a:solidFill>
                  <a:schemeClr val="tx2"/>
                </a:solidFill>
                <a:latin typeface="Ubuntu Condensed" panose="020B0506030602030204" pitchFamily="34" charset="0"/>
              </a:endParaRPr>
            </a:p>
          </p:txBody>
        </p:sp>
      </p:grpSp>
      <p:grpSp>
        <p:nvGrpSpPr>
          <p:cNvPr id="15" name="Group 14">
            <a:extLst>
              <a:ext uri="{FF2B5EF4-FFF2-40B4-BE49-F238E27FC236}">
                <a16:creationId xmlns:a16="http://schemas.microsoft.com/office/drawing/2014/main" id="{990EEADA-BDC6-9890-A43C-B3BE344529D5}"/>
              </a:ext>
            </a:extLst>
          </p:cNvPr>
          <p:cNvGrpSpPr/>
          <p:nvPr/>
        </p:nvGrpSpPr>
        <p:grpSpPr>
          <a:xfrm>
            <a:off x="5320756" y="2315115"/>
            <a:ext cx="1550488" cy="2408375"/>
            <a:chOff x="5320756" y="2315115"/>
            <a:chExt cx="1550488" cy="2408375"/>
          </a:xfrm>
        </p:grpSpPr>
        <p:pic>
          <p:nvPicPr>
            <p:cNvPr id="9" name="Graphic 8" descr="Programmer male with solid fill">
              <a:extLst>
                <a:ext uri="{FF2B5EF4-FFF2-40B4-BE49-F238E27FC236}">
                  <a16:creationId xmlns:a16="http://schemas.microsoft.com/office/drawing/2014/main" id="{0E3FAC6D-5198-37E2-EABF-300F9225304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320756" y="2610076"/>
              <a:ext cx="1550488" cy="1550486"/>
            </a:xfrm>
            <a:prstGeom prst="rect">
              <a:avLst/>
            </a:prstGeom>
          </p:spPr>
        </p:pic>
        <p:sp>
          <p:nvSpPr>
            <p:cNvPr id="3" name="TextBox 2">
              <a:extLst>
                <a:ext uri="{FF2B5EF4-FFF2-40B4-BE49-F238E27FC236}">
                  <a16:creationId xmlns:a16="http://schemas.microsoft.com/office/drawing/2014/main" id="{E59E91B6-94C9-112D-B224-9E6C935F5C7F}"/>
                </a:ext>
              </a:extLst>
            </p:cNvPr>
            <p:cNvSpPr txBox="1"/>
            <p:nvPr/>
          </p:nvSpPr>
          <p:spPr>
            <a:xfrm>
              <a:off x="5608573" y="2315115"/>
              <a:ext cx="311041" cy="461665"/>
            </a:xfrm>
            <a:prstGeom prst="rect">
              <a:avLst/>
            </a:prstGeom>
            <a:noFill/>
          </p:spPr>
          <p:txBody>
            <a:bodyPr wrap="square" rtlCol="0">
              <a:spAutoFit/>
            </a:bodyPr>
            <a:lstStyle/>
            <a:p>
              <a:r>
                <a:rPr lang="en-US" sz="2400" b="1" dirty="0">
                  <a:solidFill>
                    <a:schemeClr val="tx2"/>
                  </a:solidFill>
                  <a:latin typeface="Ubuntu Condensed" panose="020B0506030602030204" pitchFamily="34" charset="0"/>
                </a:rPr>
                <a:t>2</a:t>
              </a:r>
              <a:endParaRPr lang="en-SE" sz="2400" b="1" dirty="0">
                <a:solidFill>
                  <a:schemeClr val="tx2"/>
                </a:solidFill>
                <a:latin typeface="Ubuntu Condensed" panose="020B0506030602030204" pitchFamily="34" charset="0"/>
              </a:endParaRPr>
            </a:p>
          </p:txBody>
        </p:sp>
        <p:sp>
          <p:nvSpPr>
            <p:cNvPr id="12" name="TextBox 11">
              <a:extLst>
                <a:ext uri="{FF2B5EF4-FFF2-40B4-BE49-F238E27FC236}">
                  <a16:creationId xmlns:a16="http://schemas.microsoft.com/office/drawing/2014/main" id="{E51BF1AE-9362-09C2-DA77-8B41EF16E28E}"/>
                </a:ext>
              </a:extLst>
            </p:cNvPr>
            <p:cNvSpPr txBox="1"/>
            <p:nvPr/>
          </p:nvSpPr>
          <p:spPr>
            <a:xfrm>
              <a:off x="5415134" y="4261825"/>
              <a:ext cx="1361731" cy="461665"/>
            </a:xfrm>
            <a:prstGeom prst="rect">
              <a:avLst/>
            </a:prstGeom>
            <a:noFill/>
          </p:spPr>
          <p:txBody>
            <a:bodyPr wrap="square" rtlCol="0">
              <a:spAutoFit/>
            </a:bodyPr>
            <a:lstStyle/>
            <a:p>
              <a:pPr algn="ctr"/>
              <a:r>
                <a:rPr lang="en-US" sz="2400" b="1" dirty="0">
                  <a:solidFill>
                    <a:schemeClr val="tx2"/>
                  </a:solidFill>
                  <a:latin typeface="Ubuntu Condensed" panose="020B0506030602030204" pitchFamily="34" charset="0"/>
                </a:rPr>
                <a:t>Demo</a:t>
              </a:r>
              <a:endParaRPr lang="en-SE" sz="2400" b="1" dirty="0">
                <a:solidFill>
                  <a:schemeClr val="tx2"/>
                </a:solidFill>
                <a:latin typeface="Ubuntu Condensed" panose="020B0506030602030204" pitchFamily="34" charset="0"/>
              </a:endParaRPr>
            </a:p>
          </p:txBody>
        </p:sp>
      </p:grpSp>
      <p:grpSp>
        <p:nvGrpSpPr>
          <p:cNvPr id="16" name="Group 15">
            <a:extLst>
              <a:ext uri="{FF2B5EF4-FFF2-40B4-BE49-F238E27FC236}">
                <a16:creationId xmlns:a16="http://schemas.microsoft.com/office/drawing/2014/main" id="{B13B160D-5A35-352A-7C20-68ED795156E2}"/>
              </a:ext>
            </a:extLst>
          </p:cNvPr>
          <p:cNvGrpSpPr/>
          <p:nvPr/>
        </p:nvGrpSpPr>
        <p:grpSpPr>
          <a:xfrm>
            <a:off x="8537354" y="2315114"/>
            <a:ext cx="1766102" cy="2777709"/>
            <a:chOff x="8537354" y="2315114"/>
            <a:chExt cx="1766102" cy="2777709"/>
          </a:xfrm>
        </p:grpSpPr>
        <p:pic>
          <p:nvPicPr>
            <p:cNvPr id="5" name="Graphic 4" descr="Questions with solid fill">
              <a:extLst>
                <a:ext uri="{FF2B5EF4-FFF2-40B4-BE49-F238E27FC236}">
                  <a16:creationId xmlns:a16="http://schemas.microsoft.com/office/drawing/2014/main" id="{46BD32ED-1AD2-41F3-F594-6F0126A823D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537354" y="2545949"/>
              <a:ext cx="1766102" cy="1766102"/>
            </a:xfrm>
            <a:prstGeom prst="rect">
              <a:avLst/>
            </a:prstGeom>
          </p:spPr>
        </p:pic>
        <p:sp>
          <p:nvSpPr>
            <p:cNvPr id="4" name="TextBox 3">
              <a:extLst>
                <a:ext uri="{FF2B5EF4-FFF2-40B4-BE49-F238E27FC236}">
                  <a16:creationId xmlns:a16="http://schemas.microsoft.com/office/drawing/2014/main" id="{AAECA0E2-5C53-1DA5-2982-56974FCF71BE}"/>
                </a:ext>
              </a:extLst>
            </p:cNvPr>
            <p:cNvSpPr txBox="1"/>
            <p:nvPr/>
          </p:nvSpPr>
          <p:spPr>
            <a:xfrm>
              <a:off x="8882831" y="2315114"/>
              <a:ext cx="311041" cy="461665"/>
            </a:xfrm>
            <a:prstGeom prst="rect">
              <a:avLst/>
            </a:prstGeom>
            <a:noFill/>
          </p:spPr>
          <p:txBody>
            <a:bodyPr wrap="square" rtlCol="0">
              <a:spAutoFit/>
            </a:bodyPr>
            <a:lstStyle/>
            <a:p>
              <a:r>
                <a:rPr lang="en-US" sz="2400" b="1" dirty="0">
                  <a:solidFill>
                    <a:schemeClr val="tx2"/>
                  </a:solidFill>
                  <a:latin typeface="Ubuntu Condensed" panose="020B0506030602030204" pitchFamily="34" charset="0"/>
                </a:rPr>
                <a:t>3</a:t>
              </a:r>
              <a:endParaRPr lang="en-SE" sz="2400" b="1" dirty="0">
                <a:solidFill>
                  <a:schemeClr val="tx2"/>
                </a:solidFill>
                <a:latin typeface="Ubuntu Condensed" panose="020B0506030602030204" pitchFamily="34" charset="0"/>
              </a:endParaRPr>
            </a:p>
          </p:txBody>
        </p:sp>
        <p:sp>
          <p:nvSpPr>
            <p:cNvPr id="13" name="TextBox 12">
              <a:extLst>
                <a:ext uri="{FF2B5EF4-FFF2-40B4-BE49-F238E27FC236}">
                  <a16:creationId xmlns:a16="http://schemas.microsoft.com/office/drawing/2014/main" id="{3C288260-46A1-7198-0333-A3F565E3DF3D}"/>
                </a:ext>
              </a:extLst>
            </p:cNvPr>
            <p:cNvSpPr txBox="1"/>
            <p:nvPr/>
          </p:nvSpPr>
          <p:spPr>
            <a:xfrm>
              <a:off x="8721374" y="4261826"/>
              <a:ext cx="1534652" cy="830997"/>
            </a:xfrm>
            <a:prstGeom prst="rect">
              <a:avLst/>
            </a:prstGeom>
            <a:noFill/>
          </p:spPr>
          <p:txBody>
            <a:bodyPr wrap="square" rtlCol="0">
              <a:spAutoFit/>
            </a:bodyPr>
            <a:lstStyle/>
            <a:p>
              <a:pPr algn="ctr"/>
              <a:r>
                <a:rPr lang="en-US" sz="2400" b="1" dirty="0">
                  <a:solidFill>
                    <a:schemeClr val="tx2"/>
                  </a:solidFill>
                  <a:latin typeface="Ubuntu Condensed" panose="020B0506030602030204" pitchFamily="34" charset="0"/>
                </a:rPr>
                <a:t>Summary &amp; Questions</a:t>
              </a:r>
              <a:endParaRPr lang="en-SE" sz="2400" b="1" dirty="0">
                <a:solidFill>
                  <a:schemeClr val="tx2"/>
                </a:solidFill>
                <a:latin typeface="Ubuntu Condensed" panose="020B0506030602030204" pitchFamily="34" charset="0"/>
              </a:endParaRPr>
            </a:p>
          </p:txBody>
        </p:sp>
      </p:grpSp>
    </p:spTree>
    <p:extLst>
      <p:ext uri="{BB962C8B-B14F-4D97-AF65-F5344CB8AC3E}">
        <p14:creationId xmlns:p14="http://schemas.microsoft.com/office/powerpoint/2010/main" val="4236202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307E714-9D61-5A41-460F-B4A5D5DD8868}"/>
              </a:ext>
            </a:extLst>
          </p:cNvPr>
          <p:cNvSpPr>
            <a:spLocks noGrp="1"/>
          </p:cNvSpPr>
          <p:nvPr>
            <p:ph type="body" idx="1"/>
          </p:nvPr>
        </p:nvSpPr>
        <p:spPr>
          <a:xfrm>
            <a:off x="519691" y="1356867"/>
            <a:ext cx="9341700" cy="4510200"/>
          </a:xfrm>
        </p:spPr>
        <p:txBody>
          <a:bodyPr/>
          <a:lstStyle/>
          <a:p>
            <a:pPr marL="457200" lvl="0" indent="-349250" algn="l" rtl="0">
              <a:lnSpc>
                <a:spcPct val="200000"/>
              </a:lnSpc>
              <a:spcBef>
                <a:spcPts val="0"/>
              </a:spcBef>
              <a:spcAft>
                <a:spcPts val="0"/>
              </a:spcAft>
              <a:buClr>
                <a:schemeClr val="accent1"/>
              </a:buClr>
              <a:buSzPts val="1900"/>
              <a:buChar char="■"/>
            </a:pPr>
            <a:r>
              <a:rPr lang="en-US" dirty="0"/>
              <a:t>… create a common understanding of what an application is</a:t>
            </a:r>
          </a:p>
          <a:p>
            <a:pPr lvl="1">
              <a:lnSpc>
                <a:spcPct val="200000"/>
              </a:lnSpc>
              <a:spcBef>
                <a:spcPts val="0"/>
              </a:spcBef>
              <a:buClr>
                <a:schemeClr val="accent1"/>
              </a:buClr>
              <a:buChar char="■"/>
            </a:pPr>
            <a:r>
              <a:rPr lang="en-US" dirty="0"/>
              <a:t>for </a:t>
            </a:r>
            <a:r>
              <a:rPr lang="en-US" dirty="0">
                <a:solidFill>
                  <a:schemeClr val="accent4"/>
                </a:solidFill>
              </a:rPr>
              <a:t>Developers</a:t>
            </a:r>
          </a:p>
          <a:p>
            <a:pPr lvl="1">
              <a:lnSpc>
                <a:spcPct val="200000"/>
              </a:lnSpc>
              <a:spcBef>
                <a:spcPts val="0"/>
              </a:spcBef>
              <a:buClr>
                <a:schemeClr val="accent1"/>
              </a:buClr>
              <a:buChar char="■"/>
            </a:pPr>
            <a:r>
              <a:rPr lang="en-US" dirty="0"/>
              <a:t>for </a:t>
            </a:r>
            <a:r>
              <a:rPr lang="en-US" dirty="0">
                <a:solidFill>
                  <a:schemeClr val="accent4"/>
                </a:solidFill>
              </a:rPr>
              <a:t>Platform Engineers</a:t>
            </a:r>
          </a:p>
          <a:p>
            <a:pPr lvl="1">
              <a:lnSpc>
                <a:spcPct val="200000"/>
              </a:lnSpc>
              <a:spcBef>
                <a:spcPts val="0"/>
              </a:spcBef>
              <a:buClr>
                <a:schemeClr val="accent1"/>
              </a:buClr>
              <a:buChar char="■"/>
            </a:pPr>
            <a:r>
              <a:rPr lang="en-US" dirty="0"/>
              <a:t>for </a:t>
            </a:r>
            <a:r>
              <a:rPr lang="en-US" dirty="0">
                <a:solidFill>
                  <a:schemeClr val="accent4"/>
                </a:solidFill>
              </a:rPr>
              <a:t>IT Operators</a:t>
            </a:r>
          </a:p>
          <a:p>
            <a:pPr lvl="1">
              <a:lnSpc>
                <a:spcPct val="200000"/>
              </a:lnSpc>
              <a:spcBef>
                <a:spcPts val="0"/>
              </a:spcBef>
              <a:buClr>
                <a:schemeClr val="accent1"/>
              </a:buClr>
              <a:buChar char="■"/>
            </a:pPr>
            <a:r>
              <a:rPr lang="en-US" dirty="0"/>
              <a:t>for </a:t>
            </a:r>
            <a:r>
              <a:rPr lang="en-US" dirty="0">
                <a:solidFill>
                  <a:schemeClr val="accent4"/>
                </a:solidFill>
              </a:rPr>
              <a:t>Security Experts</a:t>
            </a:r>
          </a:p>
        </p:txBody>
      </p:sp>
      <p:sp>
        <p:nvSpPr>
          <p:cNvPr id="5" name="Rectangle 4">
            <a:extLst>
              <a:ext uri="{FF2B5EF4-FFF2-40B4-BE49-F238E27FC236}">
                <a16:creationId xmlns:a16="http://schemas.microsoft.com/office/drawing/2014/main" id="{DF0EC4DE-6B5A-D8BE-DC91-A297C5613E73}"/>
              </a:ext>
            </a:extLst>
          </p:cNvPr>
          <p:cNvSpPr/>
          <p:nvPr/>
        </p:nvSpPr>
        <p:spPr>
          <a:xfrm>
            <a:off x="519691" y="2109370"/>
            <a:ext cx="9341700" cy="2336800"/>
          </a:xfrm>
          <a:prstGeom prst="rect">
            <a:avLst/>
          </a:prstGeom>
          <a:solidFill>
            <a:srgbClr val="1E1E1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4" name="Text Placeholder 1">
            <a:extLst>
              <a:ext uri="{FF2B5EF4-FFF2-40B4-BE49-F238E27FC236}">
                <a16:creationId xmlns:a16="http://schemas.microsoft.com/office/drawing/2014/main" id="{8F5DFB2F-CABF-B3F8-C8D5-CAB2495CD49C}"/>
              </a:ext>
            </a:extLst>
          </p:cNvPr>
          <p:cNvSpPr txBox="1">
            <a:spLocks/>
          </p:cNvSpPr>
          <p:nvPr/>
        </p:nvSpPr>
        <p:spPr>
          <a:xfrm>
            <a:off x="519691" y="1357669"/>
            <a:ext cx="9341700" cy="5272898"/>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49250" algn="l" rtl="0">
              <a:lnSpc>
                <a:spcPct val="115000"/>
              </a:lnSpc>
              <a:spcBef>
                <a:spcPts val="0"/>
              </a:spcBef>
              <a:spcAft>
                <a:spcPts val="0"/>
              </a:spcAft>
              <a:buClr>
                <a:schemeClr val="lt1"/>
              </a:buClr>
              <a:buSzPts val="1900"/>
              <a:buFont typeface="Catamaran"/>
              <a:buChar char="●"/>
              <a:defRPr lang="en-US" sz="1900" b="0" i="0" u="none" strike="noStrike" cap="none" dirty="0" smtClean="0">
                <a:solidFill>
                  <a:schemeClr val="tx2"/>
                </a:solidFill>
                <a:latin typeface="Catamaran"/>
                <a:ea typeface="Catamaran"/>
                <a:cs typeface="Catamaran"/>
                <a:sym typeface="Catamaran"/>
              </a:defRPr>
            </a:lvl1pPr>
            <a:lvl2pPr marL="914400" marR="0" lvl="1" indent="-349250" algn="l" rtl="0">
              <a:lnSpc>
                <a:spcPct val="115000"/>
              </a:lnSpc>
              <a:spcBef>
                <a:spcPts val="2100"/>
              </a:spcBef>
              <a:spcAft>
                <a:spcPts val="0"/>
              </a:spcAft>
              <a:buClr>
                <a:schemeClr val="lt1"/>
              </a:buClr>
              <a:buSzPts val="1900"/>
              <a:buFont typeface="Catamaran"/>
              <a:buChar char="○"/>
              <a:defRPr lang="en-US" sz="1900" b="0" i="0" u="none" strike="noStrike" cap="none" dirty="0" smtClean="0">
                <a:solidFill>
                  <a:schemeClr val="tx2"/>
                </a:solidFill>
                <a:latin typeface="Catamaran"/>
                <a:ea typeface="Catamaran"/>
                <a:cs typeface="Catamaran"/>
                <a:sym typeface="Catamaran"/>
              </a:defRPr>
            </a:lvl2pPr>
            <a:lvl3pPr marL="1371600" marR="0" lvl="2" indent="-349250" algn="l" rtl="0">
              <a:lnSpc>
                <a:spcPct val="115000"/>
              </a:lnSpc>
              <a:spcBef>
                <a:spcPts val="2100"/>
              </a:spcBef>
              <a:spcAft>
                <a:spcPts val="0"/>
              </a:spcAft>
              <a:buClr>
                <a:schemeClr val="lt1"/>
              </a:buClr>
              <a:buSzPts val="1900"/>
              <a:buFont typeface="Catamaran"/>
              <a:buChar char="■"/>
              <a:defRPr lang="en-US" sz="1900" b="0" i="0" u="none" strike="noStrike" cap="none" dirty="0" smtClean="0">
                <a:solidFill>
                  <a:schemeClr val="tx2"/>
                </a:solidFill>
                <a:latin typeface="Catamaran"/>
                <a:ea typeface="Catamaran"/>
                <a:cs typeface="Catamaran"/>
                <a:sym typeface="Catamaran"/>
              </a:defRPr>
            </a:lvl3pPr>
            <a:lvl4pPr marL="1828800" marR="0" lvl="3" indent="-349250" algn="l" rtl="0">
              <a:lnSpc>
                <a:spcPct val="115000"/>
              </a:lnSpc>
              <a:spcBef>
                <a:spcPts val="2100"/>
              </a:spcBef>
              <a:spcAft>
                <a:spcPts val="0"/>
              </a:spcAft>
              <a:buClr>
                <a:schemeClr val="lt1"/>
              </a:buClr>
              <a:buSzPts val="1900"/>
              <a:buFont typeface="Catamaran"/>
              <a:buChar char="●"/>
              <a:defRPr sz="1900" b="0" i="0" u="none" strike="noStrike" cap="none" dirty="0">
                <a:solidFill>
                  <a:schemeClr val="tx2"/>
                </a:solidFill>
                <a:latin typeface="Catamaran"/>
                <a:ea typeface="Catamaran"/>
                <a:cs typeface="Catamaran"/>
                <a:sym typeface="Catamaran"/>
              </a:defRPr>
            </a:lvl4pPr>
            <a:lvl5pPr marL="2286000" marR="0" lvl="4" indent="-349250" algn="l" rtl="0">
              <a:lnSpc>
                <a:spcPct val="115000"/>
              </a:lnSpc>
              <a:spcBef>
                <a:spcPts val="2100"/>
              </a:spcBef>
              <a:spcAft>
                <a:spcPts val="0"/>
              </a:spcAft>
              <a:buClr>
                <a:schemeClr val="lt1"/>
              </a:buClr>
              <a:buSzPts val="1900"/>
              <a:buFont typeface="Catamaran"/>
              <a:buChar char="○"/>
              <a:defRPr sz="1900" b="0" i="0" u="none" strike="noStrike" cap="none">
                <a:solidFill>
                  <a:schemeClr val="lt1"/>
                </a:solidFill>
                <a:latin typeface="Catamaran"/>
                <a:ea typeface="Catamaran"/>
                <a:cs typeface="Catamaran"/>
                <a:sym typeface="Catamaran"/>
              </a:defRPr>
            </a:lvl5pPr>
            <a:lvl6pPr marL="2743200" marR="0" lvl="5" indent="-349250" algn="l" rtl="0">
              <a:lnSpc>
                <a:spcPct val="115000"/>
              </a:lnSpc>
              <a:spcBef>
                <a:spcPts val="2100"/>
              </a:spcBef>
              <a:spcAft>
                <a:spcPts val="0"/>
              </a:spcAft>
              <a:buClr>
                <a:schemeClr val="lt1"/>
              </a:buClr>
              <a:buSzPts val="1900"/>
              <a:buFont typeface="Catamaran"/>
              <a:buChar char="■"/>
              <a:defRPr sz="1900" b="0" i="0" u="none" strike="noStrike" cap="none">
                <a:solidFill>
                  <a:schemeClr val="lt1"/>
                </a:solidFill>
                <a:latin typeface="Catamaran"/>
                <a:ea typeface="Catamaran"/>
                <a:cs typeface="Catamaran"/>
                <a:sym typeface="Catamaran"/>
              </a:defRPr>
            </a:lvl6pPr>
            <a:lvl7pPr marL="3200400" marR="0" lvl="6" indent="-349250" algn="l" rtl="0">
              <a:lnSpc>
                <a:spcPct val="115000"/>
              </a:lnSpc>
              <a:spcBef>
                <a:spcPts val="2100"/>
              </a:spcBef>
              <a:spcAft>
                <a:spcPts val="0"/>
              </a:spcAft>
              <a:buClr>
                <a:schemeClr val="lt1"/>
              </a:buClr>
              <a:buSzPts val="1900"/>
              <a:buFont typeface="Catamaran"/>
              <a:buChar char="●"/>
              <a:defRPr sz="1900" b="0" i="0" u="none" strike="noStrike" cap="none">
                <a:solidFill>
                  <a:schemeClr val="lt1"/>
                </a:solidFill>
                <a:latin typeface="Catamaran"/>
                <a:ea typeface="Catamaran"/>
                <a:cs typeface="Catamaran"/>
                <a:sym typeface="Catamaran"/>
              </a:defRPr>
            </a:lvl7pPr>
            <a:lvl8pPr marL="3657600" marR="0" lvl="7" indent="-349250" algn="l" rtl="0">
              <a:lnSpc>
                <a:spcPct val="115000"/>
              </a:lnSpc>
              <a:spcBef>
                <a:spcPts val="2100"/>
              </a:spcBef>
              <a:spcAft>
                <a:spcPts val="0"/>
              </a:spcAft>
              <a:buClr>
                <a:schemeClr val="lt1"/>
              </a:buClr>
              <a:buSzPts val="1900"/>
              <a:buFont typeface="Catamaran"/>
              <a:buChar char="○"/>
              <a:defRPr sz="1900" b="0" i="0" u="none" strike="noStrike" cap="none">
                <a:solidFill>
                  <a:schemeClr val="lt1"/>
                </a:solidFill>
                <a:latin typeface="Catamaran"/>
                <a:ea typeface="Catamaran"/>
                <a:cs typeface="Catamaran"/>
                <a:sym typeface="Catamaran"/>
              </a:defRPr>
            </a:lvl8pPr>
            <a:lvl9pPr marL="4114800" marR="0" lvl="8" indent="-349250" algn="l" rtl="0">
              <a:lnSpc>
                <a:spcPct val="115000"/>
              </a:lnSpc>
              <a:spcBef>
                <a:spcPts val="2100"/>
              </a:spcBef>
              <a:spcAft>
                <a:spcPts val="2100"/>
              </a:spcAft>
              <a:buClr>
                <a:schemeClr val="lt1"/>
              </a:buClr>
              <a:buSzPts val="1900"/>
              <a:buFont typeface="Catamaran"/>
              <a:buChar char="■"/>
              <a:defRPr sz="1900" b="0" i="0" u="none" strike="noStrike" cap="none">
                <a:solidFill>
                  <a:schemeClr val="lt1"/>
                </a:solidFill>
                <a:latin typeface="Catamaran"/>
                <a:ea typeface="Catamaran"/>
                <a:cs typeface="Catamaran"/>
                <a:sym typeface="Catamaran"/>
              </a:defRPr>
            </a:lvl9pPr>
          </a:lstStyle>
          <a:p>
            <a:pPr marL="107950" indent="0">
              <a:lnSpc>
                <a:spcPct val="200000"/>
              </a:lnSpc>
              <a:buClr>
                <a:schemeClr val="accent1"/>
              </a:buClr>
              <a:buNone/>
            </a:pPr>
            <a:endParaRPr lang="en-US" dirty="0"/>
          </a:p>
          <a:p>
            <a:pPr>
              <a:lnSpc>
                <a:spcPct val="200000"/>
              </a:lnSpc>
              <a:buClr>
                <a:schemeClr val="accent1"/>
              </a:buClr>
              <a:buFont typeface="Catamaran"/>
              <a:buChar char="■"/>
            </a:pPr>
            <a:r>
              <a:rPr lang="en-US" dirty="0"/>
              <a:t>… support developers</a:t>
            </a:r>
          </a:p>
          <a:p>
            <a:pPr lvl="1">
              <a:lnSpc>
                <a:spcPct val="100000"/>
              </a:lnSpc>
              <a:spcBef>
                <a:spcPts val="1800"/>
              </a:spcBef>
              <a:buClr>
                <a:schemeClr val="accent1"/>
              </a:buClr>
              <a:buFont typeface="Catamaran"/>
              <a:buChar char="■"/>
            </a:pPr>
            <a:r>
              <a:rPr lang="en-US" dirty="0"/>
              <a:t>on </a:t>
            </a:r>
            <a:r>
              <a:rPr lang="en-US" dirty="0">
                <a:solidFill>
                  <a:schemeClr val="accent4"/>
                </a:solidFill>
              </a:rPr>
              <a:t>Kubernetes</a:t>
            </a:r>
          </a:p>
          <a:p>
            <a:pPr lvl="1">
              <a:lnSpc>
                <a:spcPct val="100000"/>
              </a:lnSpc>
              <a:spcBef>
                <a:spcPts val="1800"/>
              </a:spcBef>
              <a:buClr>
                <a:schemeClr val="accent1"/>
              </a:buClr>
              <a:buFont typeface="Catamaran"/>
              <a:buChar char="■"/>
            </a:pPr>
            <a:r>
              <a:rPr lang="en-US" dirty="0"/>
              <a:t>on </a:t>
            </a:r>
            <a:r>
              <a:rPr lang="en-US" dirty="0">
                <a:solidFill>
                  <a:schemeClr val="accent4"/>
                </a:solidFill>
              </a:rPr>
              <a:t>Serverless Platforms</a:t>
            </a:r>
            <a:r>
              <a:rPr lang="en-US" dirty="0"/>
              <a:t> in the future</a:t>
            </a:r>
          </a:p>
          <a:p>
            <a:pPr lvl="1">
              <a:lnSpc>
                <a:spcPct val="100000"/>
              </a:lnSpc>
              <a:spcBef>
                <a:spcPts val="1800"/>
              </a:spcBef>
              <a:buClr>
                <a:schemeClr val="accent1"/>
              </a:buClr>
              <a:buFont typeface="Catamaran"/>
              <a:buChar char="■"/>
            </a:pPr>
            <a:r>
              <a:rPr lang="en-US" dirty="0"/>
              <a:t>… by integrating with existing workflows and tooling</a:t>
            </a:r>
          </a:p>
          <a:p>
            <a:pPr lvl="2">
              <a:lnSpc>
                <a:spcPct val="100000"/>
              </a:lnSpc>
              <a:spcBef>
                <a:spcPts val="1800"/>
              </a:spcBef>
              <a:buClr>
                <a:schemeClr val="accent1"/>
              </a:buClr>
            </a:pPr>
            <a:r>
              <a:rPr lang="en-US" dirty="0"/>
              <a:t>like </a:t>
            </a:r>
            <a:r>
              <a:rPr lang="en-US" dirty="0">
                <a:solidFill>
                  <a:schemeClr val="accent4"/>
                </a:solidFill>
              </a:rPr>
              <a:t>Bicep</a:t>
            </a:r>
          </a:p>
          <a:p>
            <a:pPr lvl="2">
              <a:lnSpc>
                <a:spcPct val="100000"/>
              </a:lnSpc>
              <a:spcBef>
                <a:spcPts val="1800"/>
              </a:spcBef>
              <a:buClr>
                <a:schemeClr val="accent1"/>
              </a:buClr>
            </a:pPr>
            <a:r>
              <a:rPr lang="en-US" dirty="0"/>
              <a:t>like </a:t>
            </a:r>
            <a:r>
              <a:rPr lang="en-US" dirty="0">
                <a:solidFill>
                  <a:schemeClr val="accent4"/>
                </a:solidFill>
              </a:rPr>
              <a:t>Terraform</a:t>
            </a:r>
          </a:p>
          <a:p>
            <a:pPr lvl="2">
              <a:lnSpc>
                <a:spcPct val="100000"/>
              </a:lnSpc>
              <a:spcBef>
                <a:spcPts val="1800"/>
              </a:spcBef>
              <a:buClr>
                <a:schemeClr val="accent1"/>
              </a:buClr>
            </a:pPr>
            <a:r>
              <a:rPr lang="en-US" dirty="0"/>
              <a:t>like </a:t>
            </a:r>
            <a:r>
              <a:rPr lang="en-US" dirty="0">
                <a:solidFill>
                  <a:schemeClr val="accent4"/>
                </a:solidFill>
              </a:rPr>
              <a:t>Helm charts</a:t>
            </a:r>
          </a:p>
          <a:p>
            <a:pPr lvl="2">
              <a:lnSpc>
                <a:spcPct val="100000"/>
              </a:lnSpc>
              <a:spcBef>
                <a:spcPts val="1800"/>
              </a:spcBef>
              <a:buClr>
                <a:schemeClr val="accent1"/>
              </a:buClr>
            </a:pPr>
            <a:r>
              <a:rPr lang="en-US" dirty="0"/>
              <a:t>like </a:t>
            </a:r>
            <a:r>
              <a:rPr lang="en-US" dirty="0">
                <a:solidFill>
                  <a:schemeClr val="accent4"/>
                </a:solidFill>
              </a:rPr>
              <a:t>Kubernetes YAML</a:t>
            </a:r>
          </a:p>
        </p:txBody>
      </p:sp>
      <p:sp>
        <p:nvSpPr>
          <p:cNvPr id="3" name="Title 2">
            <a:extLst>
              <a:ext uri="{FF2B5EF4-FFF2-40B4-BE49-F238E27FC236}">
                <a16:creationId xmlns:a16="http://schemas.microsoft.com/office/drawing/2014/main" id="{2E1D707C-2F10-CC02-57B1-E45FD2621EF7}"/>
              </a:ext>
            </a:extLst>
          </p:cNvPr>
          <p:cNvSpPr>
            <a:spLocks noGrp="1"/>
          </p:cNvSpPr>
          <p:nvPr>
            <p:ph type="title"/>
          </p:nvPr>
        </p:nvSpPr>
        <p:spPr/>
        <p:txBody>
          <a:bodyPr/>
          <a:lstStyle/>
          <a:p>
            <a:r>
              <a:rPr lang="en-US" dirty="0"/>
              <a:t>Radius was created to…</a:t>
            </a:r>
            <a:endParaRPr lang="en-SE" dirty="0"/>
          </a:p>
        </p:txBody>
      </p:sp>
    </p:spTree>
    <p:extLst>
      <p:ext uri="{BB962C8B-B14F-4D97-AF65-F5344CB8AC3E}">
        <p14:creationId xmlns:p14="http://schemas.microsoft.com/office/powerpoint/2010/main" val="1933953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par>
                                <p:cTn id="18" presetID="9" presetClass="emph" presetSubtype="0" grpId="2" nodeType="withEffect">
                                  <p:stCondLst>
                                    <p:cond delay="0"/>
                                  </p:stCondLst>
                                  <p:childTnLst>
                                    <p:set>
                                      <p:cBhvr>
                                        <p:cTn id="19" dur="indefinite"/>
                                        <p:tgtEl>
                                          <p:spTgt spid="2">
                                            <p:txEl>
                                              <p:pRg st="1" end="1"/>
                                            </p:txEl>
                                          </p:spTgt>
                                        </p:tgtEl>
                                        <p:attrNameLst>
                                          <p:attrName>style.opacity</p:attrName>
                                        </p:attrNameLst>
                                      </p:cBhvr>
                                      <p:to>
                                        <p:strVal val="0.5"/>
                                      </p:to>
                                    </p:set>
                                    <p:animEffect filter="image" prLst="opacity: 0.5">
                                      <p:cBhvr rctx="IE">
                                        <p:cTn id="20" dur="indefinite"/>
                                        <p:tgtEl>
                                          <p:spTgt spid="2">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2">
                                            <p:txEl>
                                              <p:pRg st="3" end="3"/>
                                            </p:txEl>
                                          </p:spTgt>
                                        </p:tgtEl>
                                        <p:attrNameLst>
                                          <p:attrName>style.visibility</p:attrName>
                                        </p:attrNameLst>
                                      </p:cBhvr>
                                      <p:to>
                                        <p:strVal val="visible"/>
                                      </p:to>
                                    </p:set>
                                    <p:animEffect transition="in" filter="fade">
                                      <p:cBhvr>
                                        <p:cTn id="25" dur="500"/>
                                        <p:tgtEl>
                                          <p:spTgt spid="2">
                                            <p:txEl>
                                              <p:pRg st="3" end="3"/>
                                            </p:txEl>
                                          </p:spTgt>
                                        </p:tgtEl>
                                      </p:cBhvr>
                                    </p:animEffect>
                                  </p:childTnLst>
                                </p:cTn>
                              </p:par>
                              <p:par>
                                <p:cTn id="26" presetID="9" presetClass="emph" presetSubtype="0" grpId="2" nodeType="withEffect">
                                  <p:stCondLst>
                                    <p:cond delay="0"/>
                                  </p:stCondLst>
                                  <p:childTnLst>
                                    <p:set>
                                      <p:cBhvr>
                                        <p:cTn id="27" dur="indefinite"/>
                                        <p:tgtEl>
                                          <p:spTgt spid="2">
                                            <p:txEl>
                                              <p:pRg st="2" end="2"/>
                                            </p:txEl>
                                          </p:spTgt>
                                        </p:tgtEl>
                                        <p:attrNameLst>
                                          <p:attrName>style.opacity</p:attrName>
                                        </p:attrNameLst>
                                      </p:cBhvr>
                                      <p:to>
                                        <p:strVal val="0.5"/>
                                      </p:to>
                                    </p:set>
                                    <p:animEffect filter="image" prLst="opacity: 0.5">
                                      <p:cBhvr rctx="IE">
                                        <p:cTn id="28" dur="indefinite"/>
                                        <p:tgtEl>
                                          <p:spTgt spid="2">
                                            <p:txEl>
                                              <p:pRg st="2" end="2"/>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2">
                                            <p:txEl>
                                              <p:pRg st="4" end="4"/>
                                            </p:txEl>
                                          </p:spTgt>
                                        </p:tgtEl>
                                        <p:attrNameLst>
                                          <p:attrName>style.visibility</p:attrName>
                                        </p:attrNameLst>
                                      </p:cBhvr>
                                      <p:to>
                                        <p:strVal val="visible"/>
                                      </p:to>
                                    </p:set>
                                    <p:animEffect transition="in" filter="fade">
                                      <p:cBhvr>
                                        <p:cTn id="33" dur="500"/>
                                        <p:tgtEl>
                                          <p:spTgt spid="2">
                                            <p:txEl>
                                              <p:pRg st="4" end="4"/>
                                            </p:txEl>
                                          </p:spTgt>
                                        </p:tgtEl>
                                      </p:cBhvr>
                                    </p:animEffect>
                                  </p:childTnLst>
                                </p:cTn>
                              </p:par>
                              <p:par>
                                <p:cTn id="34" presetID="9" presetClass="emph" presetSubtype="0" grpId="2" nodeType="withEffect">
                                  <p:stCondLst>
                                    <p:cond delay="0"/>
                                  </p:stCondLst>
                                  <p:childTnLst>
                                    <p:set>
                                      <p:cBhvr>
                                        <p:cTn id="35" dur="indefinite"/>
                                        <p:tgtEl>
                                          <p:spTgt spid="2">
                                            <p:txEl>
                                              <p:pRg st="3" end="3"/>
                                            </p:txEl>
                                          </p:spTgt>
                                        </p:tgtEl>
                                        <p:attrNameLst>
                                          <p:attrName>style.opacity</p:attrName>
                                        </p:attrNameLst>
                                      </p:cBhvr>
                                      <p:to>
                                        <p:strVal val="0.5"/>
                                      </p:to>
                                    </p:set>
                                    <p:animEffect filter="image" prLst="opacity: 0.5">
                                      <p:cBhvr rctx="IE">
                                        <p:cTn id="36" dur="indefinite"/>
                                        <p:tgtEl>
                                          <p:spTgt spid="2">
                                            <p:txEl>
                                              <p:pRg st="3" end="3"/>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4" fill="hold" grpId="0" nodeType="clickEffect">
                                  <p:stCondLst>
                                    <p:cond delay="0"/>
                                  </p:stCondLst>
                                  <p:childTnLst>
                                    <p:set>
                                      <p:cBhvr>
                                        <p:cTn id="40" dur="1" fill="hold">
                                          <p:stCondLst>
                                            <p:cond delay="0"/>
                                          </p:stCondLst>
                                        </p:cTn>
                                        <p:tgtEl>
                                          <p:spTgt spid="5"/>
                                        </p:tgtEl>
                                        <p:attrNameLst>
                                          <p:attrName>style.visibility</p:attrName>
                                        </p:attrNameLst>
                                      </p:cBhvr>
                                      <p:to>
                                        <p:strVal val="visible"/>
                                      </p:to>
                                    </p:set>
                                    <p:animEffect transition="in" filter="wipe(down)">
                                      <p:cBhvr>
                                        <p:cTn id="41" dur="500"/>
                                        <p:tgtEl>
                                          <p:spTgt spid="5"/>
                                        </p:tgtEl>
                                      </p:cBhvr>
                                    </p:animEffect>
                                  </p:childTnLst>
                                </p:cTn>
                              </p:par>
                              <p:par>
                                <p:cTn id="42" presetID="9" presetClass="emph" presetSubtype="0" grpId="1" nodeType="withEffect">
                                  <p:stCondLst>
                                    <p:cond delay="500"/>
                                  </p:stCondLst>
                                  <p:childTnLst>
                                    <p:set>
                                      <p:cBhvr>
                                        <p:cTn id="43" dur="indefinite"/>
                                        <p:tgtEl>
                                          <p:spTgt spid="2">
                                            <p:txEl>
                                              <p:pRg st="0" end="0"/>
                                            </p:txEl>
                                          </p:spTgt>
                                        </p:tgtEl>
                                        <p:attrNameLst>
                                          <p:attrName>style.opacity</p:attrName>
                                        </p:attrNameLst>
                                      </p:cBhvr>
                                      <p:to>
                                        <p:strVal val="0.5"/>
                                      </p:to>
                                    </p:set>
                                    <p:animEffect filter="image" prLst="opacity: 0.5">
                                      <p:cBhvr rctx="IE">
                                        <p:cTn id="44" dur="indefinite"/>
                                        <p:tgtEl>
                                          <p:spTgt spid="2">
                                            <p:txEl>
                                              <p:pRg st="0" end="0"/>
                                            </p:txEl>
                                          </p:spTgt>
                                        </p:tgtEl>
                                      </p:cBhvr>
                                    </p:animEffect>
                                  </p:childTnLst>
                                </p:cTn>
                              </p:par>
                              <p:par>
                                <p:cTn id="45" presetID="10" presetClass="entr" presetSubtype="0" fill="hold" grpId="0" nodeType="withEffect">
                                  <p:stCondLst>
                                    <p:cond delay="500"/>
                                  </p:stCondLst>
                                  <p:childTnLst>
                                    <p:set>
                                      <p:cBhvr>
                                        <p:cTn id="46" dur="1" fill="hold">
                                          <p:stCondLst>
                                            <p:cond delay="0"/>
                                          </p:stCondLst>
                                        </p:cTn>
                                        <p:tgtEl>
                                          <p:spTgt spid="4">
                                            <p:txEl>
                                              <p:pRg st="1" end="1"/>
                                            </p:txEl>
                                          </p:spTgt>
                                        </p:tgtEl>
                                        <p:attrNameLst>
                                          <p:attrName>style.visibility</p:attrName>
                                        </p:attrNameLst>
                                      </p:cBhvr>
                                      <p:to>
                                        <p:strVal val="visible"/>
                                      </p:to>
                                    </p:set>
                                    <p:animEffect transition="in" filter="fade">
                                      <p:cBhvr>
                                        <p:cTn id="47" dur="500"/>
                                        <p:tgtEl>
                                          <p:spTgt spid="4">
                                            <p:txEl>
                                              <p:pRg st="1" end="1"/>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4">
                                            <p:txEl>
                                              <p:pRg st="2" end="2"/>
                                            </p:txEl>
                                          </p:spTgt>
                                        </p:tgtEl>
                                        <p:attrNameLst>
                                          <p:attrName>style.visibility</p:attrName>
                                        </p:attrNameLst>
                                      </p:cBhvr>
                                      <p:to>
                                        <p:strVal val="visible"/>
                                      </p:to>
                                    </p:set>
                                    <p:animEffect transition="in" filter="fade">
                                      <p:cBhvr>
                                        <p:cTn id="52" dur="500"/>
                                        <p:tgtEl>
                                          <p:spTgt spid="4">
                                            <p:txEl>
                                              <p:pRg st="2" end="2"/>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4">
                                            <p:txEl>
                                              <p:pRg st="3" end="3"/>
                                            </p:txEl>
                                          </p:spTgt>
                                        </p:tgtEl>
                                        <p:attrNameLst>
                                          <p:attrName>style.visibility</p:attrName>
                                        </p:attrNameLst>
                                      </p:cBhvr>
                                      <p:to>
                                        <p:strVal val="visible"/>
                                      </p:to>
                                    </p:set>
                                    <p:animEffect transition="in" filter="fade">
                                      <p:cBhvr>
                                        <p:cTn id="57" dur="500"/>
                                        <p:tgtEl>
                                          <p:spTgt spid="4">
                                            <p:txEl>
                                              <p:pRg st="3" end="3"/>
                                            </p:txEl>
                                          </p:spTgt>
                                        </p:tgtEl>
                                      </p:cBhvr>
                                    </p:animEffect>
                                  </p:childTnLst>
                                </p:cTn>
                              </p:par>
                              <p:par>
                                <p:cTn id="58" presetID="9" presetClass="emph" presetSubtype="0" grpId="1" nodeType="withEffect">
                                  <p:stCondLst>
                                    <p:cond delay="0"/>
                                  </p:stCondLst>
                                  <p:childTnLst>
                                    <p:set>
                                      <p:cBhvr>
                                        <p:cTn id="59" dur="indefinite"/>
                                        <p:tgtEl>
                                          <p:spTgt spid="4">
                                            <p:txEl>
                                              <p:pRg st="2" end="2"/>
                                            </p:txEl>
                                          </p:spTgt>
                                        </p:tgtEl>
                                        <p:attrNameLst>
                                          <p:attrName>style.opacity</p:attrName>
                                        </p:attrNameLst>
                                      </p:cBhvr>
                                      <p:to>
                                        <p:strVal val="0.5"/>
                                      </p:to>
                                    </p:set>
                                    <p:animEffect filter="image" prLst="opacity: 0.5">
                                      <p:cBhvr rctx="IE">
                                        <p:cTn id="60" dur="indefinite"/>
                                        <p:tgtEl>
                                          <p:spTgt spid="4">
                                            <p:txEl>
                                              <p:pRg st="2" end="2"/>
                                            </p:txEl>
                                          </p:spTgt>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4">
                                            <p:txEl>
                                              <p:pRg st="4" end="4"/>
                                            </p:txEl>
                                          </p:spTgt>
                                        </p:tgtEl>
                                        <p:attrNameLst>
                                          <p:attrName>style.visibility</p:attrName>
                                        </p:attrNameLst>
                                      </p:cBhvr>
                                      <p:to>
                                        <p:strVal val="visible"/>
                                      </p:to>
                                    </p:set>
                                    <p:animEffect transition="in" filter="fade">
                                      <p:cBhvr>
                                        <p:cTn id="65" dur="500"/>
                                        <p:tgtEl>
                                          <p:spTgt spid="4">
                                            <p:txEl>
                                              <p:pRg st="4" end="4"/>
                                            </p:txEl>
                                          </p:spTgt>
                                        </p:tgtEl>
                                      </p:cBhvr>
                                    </p:animEffect>
                                  </p:childTnLst>
                                </p:cTn>
                              </p:par>
                              <p:par>
                                <p:cTn id="66" presetID="9" presetClass="emph" presetSubtype="0" grpId="1" nodeType="withEffect">
                                  <p:stCondLst>
                                    <p:cond delay="0"/>
                                  </p:stCondLst>
                                  <p:childTnLst>
                                    <p:set>
                                      <p:cBhvr>
                                        <p:cTn id="67" dur="indefinite"/>
                                        <p:tgtEl>
                                          <p:spTgt spid="4">
                                            <p:txEl>
                                              <p:pRg st="3" end="3"/>
                                            </p:txEl>
                                          </p:spTgt>
                                        </p:tgtEl>
                                        <p:attrNameLst>
                                          <p:attrName>style.opacity</p:attrName>
                                        </p:attrNameLst>
                                      </p:cBhvr>
                                      <p:to>
                                        <p:strVal val="0.5"/>
                                      </p:to>
                                    </p:set>
                                    <p:animEffect filter="image" prLst="opacity: 0.5">
                                      <p:cBhvr rctx="IE">
                                        <p:cTn id="68" dur="indefinite"/>
                                        <p:tgtEl>
                                          <p:spTgt spid="4">
                                            <p:txEl>
                                              <p:pRg st="3" end="3"/>
                                            </p:txEl>
                                          </p:spTgt>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4">
                                            <p:txEl>
                                              <p:pRg st="5" end="5"/>
                                            </p:txEl>
                                          </p:spTgt>
                                        </p:tgtEl>
                                        <p:attrNameLst>
                                          <p:attrName>style.visibility</p:attrName>
                                        </p:attrNameLst>
                                      </p:cBhvr>
                                      <p:to>
                                        <p:strVal val="visible"/>
                                      </p:to>
                                    </p:set>
                                    <p:animEffect transition="in" filter="fade">
                                      <p:cBhvr>
                                        <p:cTn id="73" dur="500"/>
                                        <p:tgtEl>
                                          <p:spTgt spid="4">
                                            <p:txEl>
                                              <p:pRg st="5" end="5"/>
                                            </p:txEl>
                                          </p:spTgt>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grpId="0" nodeType="clickEffect">
                                  <p:stCondLst>
                                    <p:cond delay="0"/>
                                  </p:stCondLst>
                                  <p:childTnLst>
                                    <p:set>
                                      <p:cBhvr>
                                        <p:cTn id="77" dur="1" fill="hold">
                                          <p:stCondLst>
                                            <p:cond delay="0"/>
                                          </p:stCondLst>
                                        </p:cTn>
                                        <p:tgtEl>
                                          <p:spTgt spid="4">
                                            <p:txEl>
                                              <p:pRg st="6" end="6"/>
                                            </p:txEl>
                                          </p:spTgt>
                                        </p:tgtEl>
                                        <p:attrNameLst>
                                          <p:attrName>style.visibility</p:attrName>
                                        </p:attrNameLst>
                                      </p:cBhvr>
                                      <p:to>
                                        <p:strVal val="visible"/>
                                      </p:to>
                                    </p:set>
                                    <p:animEffect transition="in" filter="fade">
                                      <p:cBhvr>
                                        <p:cTn id="78" dur="500"/>
                                        <p:tgtEl>
                                          <p:spTgt spid="4">
                                            <p:txEl>
                                              <p:pRg st="6" end="6"/>
                                            </p:txEl>
                                          </p:spTgt>
                                        </p:tgtEl>
                                      </p:cBhvr>
                                    </p:animEffect>
                                  </p:childTnLst>
                                </p:cTn>
                              </p:par>
                              <p:par>
                                <p:cTn id="79" presetID="9" presetClass="emph" presetSubtype="0" grpId="1" nodeType="withEffect">
                                  <p:stCondLst>
                                    <p:cond delay="0"/>
                                  </p:stCondLst>
                                  <p:childTnLst>
                                    <p:set>
                                      <p:cBhvr>
                                        <p:cTn id="80" dur="indefinite"/>
                                        <p:tgtEl>
                                          <p:spTgt spid="4">
                                            <p:txEl>
                                              <p:pRg st="5" end="5"/>
                                            </p:txEl>
                                          </p:spTgt>
                                        </p:tgtEl>
                                        <p:attrNameLst>
                                          <p:attrName>style.opacity</p:attrName>
                                        </p:attrNameLst>
                                      </p:cBhvr>
                                      <p:to>
                                        <p:strVal val="0.5"/>
                                      </p:to>
                                    </p:set>
                                    <p:animEffect filter="image" prLst="opacity: 0.5">
                                      <p:cBhvr rctx="IE">
                                        <p:cTn id="81" dur="indefinite"/>
                                        <p:tgtEl>
                                          <p:spTgt spid="4">
                                            <p:txEl>
                                              <p:pRg st="5" end="5"/>
                                            </p:txEl>
                                          </p:spTgt>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grpId="0" nodeType="clickEffect">
                                  <p:stCondLst>
                                    <p:cond delay="0"/>
                                  </p:stCondLst>
                                  <p:childTnLst>
                                    <p:set>
                                      <p:cBhvr>
                                        <p:cTn id="85" dur="1" fill="hold">
                                          <p:stCondLst>
                                            <p:cond delay="0"/>
                                          </p:stCondLst>
                                        </p:cTn>
                                        <p:tgtEl>
                                          <p:spTgt spid="4">
                                            <p:txEl>
                                              <p:pRg st="7" end="7"/>
                                            </p:txEl>
                                          </p:spTgt>
                                        </p:tgtEl>
                                        <p:attrNameLst>
                                          <p:attrName>style.visibility</p:attrName>
                                        </p:attrNameLst>
                                      </p:cBhvr>
                                      <p:to>
                                        <p:strVal val="visible"/>
                                      </p:to>
                                    </p:set>
                                    <p:animEffect transition="in" filter="fade">
                                      <p:cBhvr>
                                        <p:cTn id="86" dur="500"/>
                                        <p:tgtEl>
                                          <p:spTgt spid="4">
                                            <p:txEl>
                                              <p:pRg st="7" end="7"/>
                                            </p:txEl>
                                          </p:spTgt>
                                        </p:tgtEl>
                                      </p:cBhvr>
                                    </p:animEffect>
                                  </p:childTnLst>
                                </p:cTn>
                              </p:par>
                              <p:par>
                                <p:cTn id="87" presetID="9" presetClass="emph" presetSubtype="0" grpId="1" nodeType="withEffect">
                                  <p:stCondLst>
                                    <p:cond delay="0"/>
                                  </p:stCondLst>
                                  <p:childTnLst>
                                    <p:set>
                                      <p:cBhvr>
                                        <p:cTn id="88" dur="indefinite"/>
                                        <p:tgtEl>
                                          <p:spTgt spid="4">
                                            <p:txEl>
                                              <p:pRg st="6" end="6"/>
                                            </p:txEl>
                                          </p:spTgt>
                                        </p:tgtEl>
                                        <p:attrNameLst>
                                          <p:attrName>style.opacity</p:attrName>
                                        </p:attrNameLst>
                                      </p:cBhvr>
                                      <p:to>
                                        <p:strVal val="0.5"/>
                                      </p:to>
                                    </p:set>
                                    <p:animEffect filter="image" prLst="opacity: 0.5">
                                      <p:cBhvr rctx="IE">
                                        <p:cTn id="89" dur="indefinite"/>
                                        <p:tgtEl>
                                          <p:spTgt spid="4">
                                            <p:txEl>
                                              <p:pRg st="6" end="6"/>
                                            </p:txEl>
                                          </p:spTgt>
                                        </p:tgtEl>
                                      </p:cBhvr>
                                    </p:animEffect>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grpId="0" nodeType="clickEffect">
                                  <p:stCondLst>
                                    <p:cond delay="0"/>
                                  </p:stCondLst>
                                  <p:childTnLst>
                                    <p:set>
                                      <p:cBhvr>
                                        <p:cTn id="93" dur="1" fill="hold">
                                          <p:stCondLst>
                                            <p:cond delay="0"/>
                                          </p:stCondLst>
                                        </p:cTn>
                                        <p:tgtEl>
                                          <p:spTgt spid="4">
                                            <p:txEl>
                                              <p:pRg st="8" end="8"/>
                                            </p:txEl>
                                          </p:spTgt>
                                        </p:tgtEl>
                                        <p:attrNameLst>
                                          <p:attrName>style.visibility</p:attrName>
                                        </p:attrNameLst>
                                      </p:cBhvr>
                                      <p:to>
                                        <p:strVal val="visible"/>
                                      </p:to>
                                    </p:set>
                                    <p:animEffect transition="in" filter="fade">
                                      <p:cBhvr>
                                        <p:cTn id="94" dur="500"/>
                                        <p:tgtEl>
                                          <p:spTgt spid="4">
                                            <p:txEl>
                                              <p:pRg st="8" end="8"/>
                                            </p:txEl>
                                          </p:spTgt>
                                        </p:tgtEl>
                                      </p:cBhvr>
                                    </p:animEffect>
                                  </p:childTnLst>
                                </p:cTn>
                              </p:par>
                              <p:par>
                                <p:cTn id="95" presetID="9" presetClass="emph" presetSubtype="0" grpId="1" nodeType="withEffect">
                                  <p:stCondLst>
                                    <p:cond delay="0"/>
                                  </p:stCondLst>
                                  <p:childTnLst>
                                    <p:set>
                                      <p:cBhvr>
                                        <p:cTn id="96" dur="indefinite"/>
                                        <p:tgtEl>
                                          <p:spTgt spid="4">
                                            <p:txEl>
                                              <p:pRg st="7" end="7"/>
                                            </p:txEl>
                                          </p:spTgt>
                                        </p:tgtEl>
                                        <p:attrNameLst>
                                          <p:attrName>style.opacity</p:attrName>
                                        </p:attrNameLst>
                                      </p:cBhvr>
                                      <p:to>
                                        <p:strVal val="0.5"/>
                                      </p:to>
                                    </p:set>
                                    <p:animEffect filter="image" prLst="opacity: 0.5">
                                      <p:cBhvr rctx="IE">
                                        <p:cTn id="97" dur="indefinite"/>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P spid="2" grpId="1" uiExpand="1" build="p"/>
      <p:bldP spid="2" grpId="2" uiExpand="1" build="p"/>
      <p:bldP spid="5" grpId="0" animBg="1"/>
      <p:bldP spid="4" grpId="0" uiExpand="1" build="p"/>
      <p:bldP spid="4" grpId="1" uiExpand="1" build="allAtOnce"/>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848"/>
        <p:cNvGrpSpPr/>
        <p:nvPr/>
      </p:nvGrpSpPr>
      <p:grpSpPr>
        <a:xfrm>
          <a:off x="0" y="0"/>
          <a:ext cx="0" cy="0"/>
          <a:chOff x="0" y="0"/>
          <a:chExt cx="0" cy="0"/>
        </a:xfrm>
      </p:grpSpPr>
      <p:sp>
        <p:nvSpPr>
          <p:cNvPr id="4" name="Title 3">
            <a:extLst>
              <a:ext uri="{FF2B5EF4-FFF2-40B4-BE49-F238E27FC236}">
                <a16:creationId xmlns:a16="http://schemas.microsoft.com/office/drawing/2014/main" id="{142E3968-90CB-F7D6-DD11-B7720058F5A6}"/>
              </a:ext>
            </a:extLst>
          </p:cNvPr>
          <p:cNvSpPr>
            <a:spLocks noGrp="1"/>
          </p:cNvSpPr>
          <p:nvPr>
            <p:ph type="title"/>
          </p:nvPr>
        </p:nvSpPr>
        <p:spPr>
          <a:xfrm>
            <a:off x="2181225" y="1990725"/>
            <a:ext cx="7829550" cy="2514600"/>
          </a:xfrm>
        </p:spPr>
        <p:txBody>
          <a:bodyPr/>
          <a:lstStyle/>
          <a:p>
            <a:r>
              <a:rPr lang="en-US" sz="13800" dirty="0"/>
              <a:t>Appi-ness</a:t>
            </a:r>
            <a:endParaRPr lang="en-SE" sz="13800" dirty="0"/>
          </a:p>
        </p:txBody>
      </p:sp>
      <p:sp>
        <p:nvSpPr>
          <p:cNvPr id="5" name="Subtitle 4">
            <a:extLst>
              <a:ext uri="{FF2B5EF4-FFF2-40B4-BE49-F238E27FC236}">
                <a16:creationId xmlns:a16="http://schemas.microsoft.com/office/drawing/2014/main" id="{536571F6-6E49-15E4-6667-781F1290CF1A}"/>
              </a:ext>
            </a:extLst>
          </p:cNvPr>
          <p:cNvSpPr>
            <a:spLocks noGrp="1"/>
          </p:cNvSpPr>
          <p:nvPr>
            <p:ph type="subTitle" idx="1"/>
          </p:nvPr>
        </p:nvSpPr>
        <p:spPr>
          <a:xfrm>
            <a:off x="4861975" y="3542257"/>
            <a:ext cx="4653500" cy="1505993"/>
          </a:xfrm>
        </p:spPr>
        <p:txBody>
          <a:bodyPr/>
          <a:lstStyle/>
          <a:p>
            <a:r>
              <a:rPr lang="en-US" sz="2400" i="1" dirty="0">
                <a:solidFill>
                  <a:schemeClr val="bg1">
                    <a:lumMod val="50000"/>
                    <a:lumOff val="50000"/>
                  </a:schemeClr>
                </a:solidFill>
              </a:rPr>
              <a:t>the feeling of satisfaction one has when the application is at the center of every workflow</a:t>
            </a:r>
            <a:endParaRPr lang="en-SE" sz="2400" i="1" dirty="0">
              <a:solidFill>
                <a:schemeClr val="bg1">
                  <a:lumMod val="50000"/>
                  <a:lumOff val="50000"/>
                </a:schemeClr>
              </a:solidFill>
            </a:endParaRPr>
          </a:p>
        </p:txBody>
      </p:sp>
    </p:spTree>
    <p:extLst>
      <p:ext uri="{BB962C8B-B14F-4D97-AF65-F5344CB8AC3E}">
        <p14:creationId xmlns:p14="http://schemas.microsoft.com/office/powerpoint/2010/main" val="1133894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848"/>
        <p:cNvGrpSpPr/>
        <p:nvPr/>
      </p:nvGrpSpPr>
      <p:grpSpPr>
        <a:xfrm>
          <a:off x="0" y="0"/>
          <a:ext cx="0" cy="0"/>
          <a:chOff x="0" y="0"/>
          <a:chExt cx="0" cy="0"/>
        </a:xfrm>
      </p:grpSpPr>
      <p:sp>
        <p:nvSpPr>
          <p:cNvPr id="2" name="Google Shape;2830;p24">
            <a:extLst>
              <a:ext uri="{FF2B5EF4-FFF2-40B4-BE49-F238E27FC236}">
                <a16:creationId xmlns:a16="http://schemas.microsoft.com/office/drawing/2014/main" id="{D8BFF1E1-4A27-C85B-398F-527947EB5950}"/>
              </a:ext>
            </a:extLst>
          </p:cNvPr>
          <p:cNvSpPr txBox="1">
            <a:spLocks/>
          </p:cNvSpPr>
          <p:nvPr/>
        </p:nvSpPr>
        <p:spPr>
          <a:xfrm>
            <a:off x="542924" y="2171701"/>
            <a:ext cx="11106152" cy="3760912"/>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lt2"/>
              </a:buClr>
              <a:buSzPts val="4000"/>
              <a:buFont typeface="Aldrich"/>
              <a:buNone/>
              <a:defRPr sz="4000" b="1" i="0" u="none" strike="noStrike" cap="none">
                <a:solidFill>
                  <a:schemeClr val="lt2"/>
                </a:solidFill>
                <a:latin typeface="Ubuntu Condensed"/>
                <a:ea typeface="Ubuntu Condensed"/>
                <a:cs typeface="Ubuntu Condensed"/>
                <a:sym typeface="Ubuntu Condensed"/>
              </a:defRPr>
            </a:lvl1pPr>
            <a:lvl2pPr marR="0" lvl="1"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2pPr>
            <a:lvl3pPr marR="0" lvl="2"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3pPr>
            <a:lvl4pPr marR="0" lvl="3"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4pPr>
            <a:lvl5pPr marR="0" lvl="4"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5pPr>
            <a:lvl6pPr marR="0" lvl="5"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6pPr>
            <a:lvl7pPr marR="0" lvl="6"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7pPr>
            <a:lvl8pPr marR="0" lvl="7"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8pPr>
            <a:lvl9pPr marR="0" lvl="8"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9pPr>
          </a:lstStyle>
          <a:p>
            <a:r>
              <a:rPr lang="en-SE" sz="9600" b="0" dirty="0"/>
              <a:t>≠</a:t>
            </a:r>
            <a:endParaRPr lang="en-US" dirty="0"/>
          </a:p>
          <a:p>
            <a:r>
              <a:rPr lang="en-US" dirty="0"/>
              <a:t>Remote Authentication Dial-In User Service</a:t>
            </a:r>
            <a:r>
              <a:rPr lang="en-US" b="0" dirty="0"/>
              <a:t> (</a:t>
            </a:r>
            <a:r>
              <a:rPr lang="en-US" dirty="0"/>
              <a:t>RADIUS</a:t>
            </a:r>
            <a:r>
              <a:rPr lang="en-US" b="0" dirty="0"/>
              <a:t>)</a:t>
            </a:r>
            <a:endParaRPr lang="en-US" sz="9600" dirty="0">
              <a:solidFill>
                <a:srgbClr val="CCCCCC"/>
              </a:solidFill>
            </a:endParaRPr>
          </a:p>
        </p:txBody>
      </p:sp>
      <p:pic>
        <p:nvPicPr>
          <p:cNvPr id="3" name="Graphic 2">
            <a:extLst>
              <a:ext uri="{FF2B5EF4-FFF2-40B4-BE49-F238E27FC236}">
                <a16:creationId xmlns:a16="http://schemas.microsoft.com/office/drawing/2014/main" id="{CC54BF6C-AC32-E2D2-D2A6-7AA412D4E47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238500" y="2012222"/>
            <a:ext cx="5219700" cy="1416778"/>
          </a:xfrm>
          <a:prstGeom prst="rect">
            <a:avLst/>
          </a:prstGeom>
        </p:spPr>
      </p:pic>
    </p:spTree>
    <p:extLst>
      <p:ext uri="{BB962C8B-B14F-4D97-AF65-F5344CB8AC3E}">
        <p14:creationId xmlns:p14="http://schemas.microsoft.com/office/powerpoint/2010/main" val="13623528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861"/>
        <p:cNvGrpSpPr/>
        <p:nvPr/>
      </p:nvGrpSpPr>
      <p:grpSpPr>
        <a:xfrm>
          <a:off x="0" y="0"/>
          <a:ext cx="0" cy="0"/>
          <a:chOff x="0" y="0"/>
          <a:chExt cx="0" cy="0"/>
        </a:xfrm>
      </p:grpSpPr>
      <p:grpSp>
        <p:nvGrpSpPr>
          <p:cNvPr id="11" name="Group 10">
            <a:extLst>
              <a:ext uri="{FF2B5EF4-FFF2-40B4-BE49-F238E27FC236}">
                <a16:creationId xmlns:a16="http://schemas.microsoft.com/office/drawing/2014/main" id="{B3956557-2F10-1147-95D7-38E96600F915}"/>
              </a:ext>
            </a:extLst>
          </p:cNvPr>
          <p:cNvGrpSpPr/>
          <p:nvPr/>
        </p:nvGrpSpPr>
        <p:grpSpPr>
          <a:xfrm>
            <a:off x="785807" y="2001618"/>
            <a:ext cx="3895725" cy="2493463"/>
            <a:chOff x="786961" y="1655028"/>
            <a:chExt cx="3895725" cy="2493463"/>
          </a:xfrm>
        </p:grpSpPr>
        <p:pic>
          <p:nvPicPr>
            <p:cNvPr id="2050" name="Picture 2">
              <a:extLst>
                <a:ext uri="{FF2B5EF4-FFF2-40B4-BE49-F238E27FC236}">
                  <a16:creationId xmlns:a16="http://schemas.microsoft.com/office/drawing/2014/main" id="{097B6635-EE73-8F01-819D-AB416B27BF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66898" y="2709509"/>
              <a:ext cx="1733550" cy="143898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637BA3C-B2E5-742A-90A3-78C2F0F2AE87}"/>
                </a:ext>
              </a:extLst>
            </p:cNvPr>
            <p:cNvSpPr txBox="1"/>
            <p:nvPr/>
          </p:nvSpPr>
          <p:spPr>
            <a:xfrm>
              <a:off x="786961" y="1655028"/>
              <a:ext cx="3895725" cy="830997"/>
            </a:xfrm>
            <a:prstGeom prst="rect">
              <a:avLst/>
            </a:prstGeom>
            <a:noFill/>
          </p:spPr>
          <p:txBody>
            <a:bodyPr wrap="square" rtlCol="0">
              <a:spAutoFit/>
            </a:bodyPr>
            <a:lstStyle/>
            <a:p>
              <a:pPr algn="ctr"/>
              <a:r>
                <a:rPr lang="en-US" sz="2400" b="1" dirty="0">
                  <a:solidFill>
                    <a:schemeClr val="tx2"/>
                  </a:solidFill>
                  <a:latin typeface="Ubuntu Condensed" panose="020B0506030602030204" pitchFamily="34" charset="0"/>
                </a:rPr>
                <a:t>Azure Resource Manager</a:t>
              </a:r>
              <a:br>
                <a:rPr lang="en-US" sz="2400" b="1" dirty="0">
                  <a:solidFill>
                    <a:schemeClr val="tx2"/>
                  </a:solidFill>
                  <a:latin typeface="Ubuntu Condensed" panose="020B0506030602030204" pitchFamily="34" charset="0"/>
                </a:rPr>
              </a:br>
              <a:r>
                <a:rPr lang="en-US" sz="2400" b="1" dirty="0">
                  <a:solidFill>
                    <a:schemeClr val="tx2"/>
                  </a:solidFill>
                  <a:latin typeface="Ubuntu Condensed" panose="020B0506030602030204" pitchFamily="34" charset="0"/>
                </a:rPr>
                <a:t>(ARM)</a:t>
              </a:r>
              <a:endParaRPr lang="en-SE" sz="2400" b="1" dirty="0">
                <a:solidFill>
                  <a:schemeClr val="tx2"/>
                </a:solidFill>
                <a:latin typeface="Ubuntu Condensed" panose="020B0506030602030204" pitchFamily="34" charset="0"/>
              </a:endParaRPr>
            </a:p>
          </p:txBody>
        </p:sp>
      </p:grpSp>
      <p:grpSp>
        <p:nvGrpSpPr>
          <p:cNvPr id="13" name="Group 12">
            <a:extLst>
              <a:ext uri="{FF2B5EF4-FFF2-40B4-BE49-F238E27FC236}">
                <a16:creationId xmlns:a16="http://schemas.microsoft.com/office/drawing/2014/main" id="{5B2B9886-67A1-53B6-68D9-E2B95050CBC6}"/>
              </a:ext>
            </a:extLst>
          </p:cNvPr>
          <p:cNvGrpSpPr/>
          <p:nvPr/>
        </p:nvGrpSpPr>
        <p:grpSpPr>
          <a:xfrm>
            <a:off x="4148137" y="2115199"/>
            <a:ext cx="3895725" cy="2456082"/>
            <a:chOff x="785810" y="1839693"/>
            <a:chExt cx="3895725" cy="2456082"/>
          </a:xfrm>
        </p:grpSpPr>
        <p:pic>
          <p:nvPicPr>
            <p:cNvPr id="14" name="Picture 2">
              <a:extLst>
                <a:ext uri="{FF2B5EF4-FFF2-40B4-BE49-F238E27FC236}">
                  <a16:creationId xmlns:a16="http://schemas.microsoft.com/office/drawing/2014/main" id="{97687353-2221-CCF7-4020-8E9933929BE2}"/>
                </a:ext>
              </a:extLst>
            </p:cNvPr>
            <p:cNvPicPr>
              <a:picLocks noChangeAspect="1" noChangeArrowheads="1"/>
            </p:cNvPicPr>
            <p:nvPr/>
          </p:nvPicPr>
          <p:blipFill>
            <a:blip r:embed="rId4"/>
            <a:srcRect/>
            <a:stretch/>
          </p:blipFill>
          <p:spPr bwMode="auto">
            <a:xfrm>
              <a:off x="1866898" y="2562225"/>
              <a:ext cx="1733550" cy="173355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5C04019D-8B2E-37CD-47BC-CB719B6C5B3E}"/>
                </a:ext>
              </a:extLst>
            </p:cNvPr>
            <p:cNvSpPr txBox="1"/>
            <p:nvPr/>
          </p:nvSpPr>
          <p:spPr>
            <a:xfrm>
              <a:off x="785810" y="1839693"/>
              <a:ext cx="3895725" cy="461665"/>
            </a:xfrm>
            <a:prstGeom prst="rect">
              <a:avLst/>
            </a:prstGeom>
            <a:noFill/>
          </p:spPr>
          <p:txBody>
            <a:bodyPr wrap="square" rtlCol="0">
              <a:spAutoFit/>
            </a:bodyPr>
            <a:lstStyle/>
            <a:p>
              <a:pPr algn="ctr"/>
              <a:r>
                <a:rPr lang="en-US" sz="2400" b="1" dirty="0">
                  <a:solidFill>
                    <a:schemeClr val="tx2"/>
                  </a:solidFill>
                  <a:latin typeface="Ubuntu Condensed" panose="020B0506030602030204" pitchFamily="34" charset="0"/>
                </a:rPr>
                <a:t>Bicep</a:t>
              </a:r>
              <a:endParaRPr lang="en-SE" sz="2400" b="1" dirty="0">
                <a:solidFill>
                  <a:schemeClr val="tx2"/>
                </a:solidFill>
                <a:latin typeface="Ubuntu Condensed" panose="020B0506030602030204" pitchFamily="34" charset="0"/>
              </a:endParaRPr>
            </a:p>
          </p:txBody>
        </p:sp>
      </p:grpSp>
      <p:grpSp>
        <p:nvGrpSpPr>
          <p:cNvPr id="18" name="Group 17">
            <a:extLst>
              <a:ext uri="{FF2B5EF4-FFF2-40B4-BE49-F238E27FC236}">
                <a16:creationId xmlns:a16="http://schemas.microsoft.com/office/drawing/2014/main" id="{A018ADF1-A9FF-DF2A-551A-920B31BC38A4}"/>
              </a:ext>
            </a:extLst>
          </p:cNvPr>
          <p:cNvGrpSpPr/>
          <p:nvPr/>
        </p:nvGrpSpPr>
        <p:grpSpPr>
          <a:xfrm>
            <a:off x="7510467" y="2115199"/>
            <a:ext cx="3895725" cy="2379882"/>
            <a:chOff x="7951723" y="1839693"/>
            <a:chExt cx="3895725" cy="2379882"/>
          </a:xfrm>
        </p:grpSpPr>
        <p:pic>
          <p:nvPicPr>
            <p:cNvPr id="16" name="Graphic 15">
              <a:extLst>
                <a:ext uri="{FF2B5EF4-FFF2-40B4-BE49-F238E27FC236}">
                  <a16:creationId xmlns:a16="http://schemas.microsoft.com/office/drawing/2014/main" id="{D6936B3A-D4CE-1DD7-2D15-78CCF3FA0A3E}"/>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l="-5" r="75173"/>
            <a:stretch/>
          </p:blipFill>
          <p:spPr>
            <a:xfrm>
              <a:off x="9106703" y="2486025"/>
              <a:ext cx="1585766" cy="1733550"/>
            </a:xfrm>
            <a:prstGeom prst="rect">
              <a:avLst/>
            </a:prstGeom>
          </p:spPr>
        </p:pic>
        <p:sp>
          <p:nvSpPr>
            <p:cNvPr id="17" name="TextBox 16">
              <a:extLst>
                <a:ext uri="{FF2B5EF4-FFF2-40B4-BE49-F238E27FC236}">
                  <a16:creationId xmlns:a16="http://schemas.microsoft.com/office/drawing/2014/main" id="{260BE414-9BFB-BAF4-7A66-13A41CA007C8}"/>
                </a:ext>
              </a:extLst>
            </p:cNvPr>
            <p:cNvSpPr txBox="1"/>
            <p:nvPr/>
          </p:nvSpPr>
          <p:spPr>
            <a:xfrm>
              <a:off x="7951723" y="1839693"/>
              <a:ext cx="3895725" cy="461665"/>
            </a:xfrm>
            <a:prstGeom prst="rect">
              <a:avLst/>
            </a:prstGeom>
            <a:noFill/>
          </p:spPr>
          <p:txBody>
            <a:bodyPr wrap="square" rtlCol="0">
              <a:spAutoFit/>
            </a:bodyPr>
            <a:lstStyle/>
            <a:p>
              <a:pPr algn="ctr"/>
              <a:r>
                <a:rPr lang="en-US" sz="2400" b="1" dirty="0">
                  <a:solidFill>
                    <a:schemeClr val="tx2"/>
                  </a:solidFill>
                  <a:latin typeface="Ubuntu Condensed" panose="020B0506030602030204" pitchFamily="34" charset="0"/>
                </a:rPr>
                <a:t>Radius</a:t>
              </a:r>
              <a:endParaRPr lang="en-SE" sz="2400" b="1" dirty="0">
                <a:solidFill>
                  <a:schemeClr val="tx2"/>
                </a:solidFill>
                <a:latin typeface="Ubuntu Condensed" panose="020B0506030602030204" pitchFamily="34"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SlidesMania">
  <a:themeElements>
    <a:clrScheme name="Custom 1">
      <a:dk1>
        <a:srgbClr val="1E1E1F"/>
      </a:dk1>
      <a:lt1>
        <a:srgbClr val="1E1E1F"/>
      </a:lt1>
      <a:dk2>
        <a:srgbClr val="F0F5F5"/>
      </a:dk2>
      <a:lt2>
        <a:srgbClr val="F0F5F5"/>
      </a:lt2>
      <a:accent1>
        <a:srgbClr val="2D2D30"/>
      </a:accent1>
      <a:accent2>
        <a:srgbClr val="F0F5F5"/>
      </a:accent2>
      <a:accent3>
        <a:srgbClr val="3E3E42"/>
      </a:accent3>
      <a:accent4>
        <a:srgbClr val="C74325"/>
      </a:accent4>
      <a:accent5>
        <a:srgbClr val="F0F5F5"/>
      </a:accent5>
      <a:accent6>
        <a:srgbClr val="F0F5F5"/>
      </a:accent6>
      <a:hlink>
        <a:srgbClr val="3C77D8"/>
      </a:hlink>
      <a:folHlink>
        <a:srgbClr val="31EB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2607</TotalTime>
  <Words>600</Words>
  <Application>Microsoft Office PowerPoint</Application>
  <PresentationFormat>Widescreen</PresentationFormat>
  <Paragraphs>203</Paragraphs>
  <Slides>21</Slides>
  <Notes>20</Notes>
  <HiddenSlides>0</HiddenSlides>
  <MMClips>2</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21</vt:i4>
      </vt:variant>
    </vt:vector>
  </HeadingPairs>
  <TitlesOfParts>
    <vt:vector size="35" baseType="lpstr">
      <vt:lpstr>Ubuntu Condensed</vt:lpstr>
      <vt:lpstr>Segoe Script</vt:lpstr>
      <vt:lpstr>Calibri</vt:lpstr>
      <vt:lpstr>Segoe UI</vt:lpstr>
      <vt:lpstr>Arial</vt:lpstr>
      <vt:lpstr>Abril Fatface</vt:lpstr>
      <vt:lpstr>Barlow Condensed</vt:lpstr>
      <vt:lpstr>Aldrich</vt:lpstr>
      <vt:lpstr>Roboto</vt:lpstr>
      <vt:lpstr>Wingdings</vt:lpstr>
      <vt:lpstr>Catamaran</vt:lpstr>
      <vt:lpstr>Segoe UI Semibold</vt:lpstr>
      <vt:lpstr>Cascadia Code PL SemiBold</vt:lpstr>
      <vt:lpstr>SlidesMania</vt:lpstr>
      <vt:lpstr>A rad Application Platform</vt:lpstr>
      <vt:lpstr>PowerPoint Presentation</vt:lpstr>
      <vt:lpstr>PowerPoint Presentation</vt:lpstr>
      <vt:lpstr>PowerPoint Presentation</vt:lpstr>
      <vt:lpstr>Session Overview</vt:lpstr>
      <vt:lpstr>Radius was created to…</vt:lpstr>
      <vt:lpstr>Appi-ness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Bicep for Radius</vt:lpstr>
      <vt:lpstr>PowerPoint Presentation</vt:lpstr>
      <vt:lpstr>Where does Radius fit into your organization?</vt:lpstr>
      <vt:lpstr>Takeaways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Here goes your presentation title.-</dc:title>
  <dc:creator>Emanuel</dc:creator>
  <cp:lastModifiedBy>Emanuel Palm</cp:lastModifiedBy>
  <cp:revision>179</cp:revision>
  <dcterms:modified xsi:type="dcterms:W3CDTF">2024-02-04T21:15:34Z</dcterms:modified>
</cp:coreProperties>
</file>